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324" r:id="rId2"/>
    <p:sldId id="332" r:id="rId3"/>
    <p:sldId id="264" r:id="rId4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80B4C7-FF47-47DE-BBD6-E501E4F97C25}" type="datetimeFigureOut">
              <a:rPr lang="es-AR" smtClean="0"/>
              <a:t>17/09/2026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C2F7FB-F3DF-4C56-A593-F7FCEB96B58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62784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s-AR"/>
          </a:p>
        </p:txBody>
      </p:sp>
      <p:sp>
        <p:nvSpPr>
          <p:cNvPr id="89" name="Google Shape;89;g35f391192_00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76525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A2AA8E-8BA9-3404-9338-31E978A56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A1974A-CBDB-A1C1-B654-FE2B0DC077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ADED8B-FD1B-8EEC-796F-88682ED705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AA101A-D19B-4A76-3BB9-74F9F58B2C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6C5C5C-23EC-4926-AA4B-CADDE5CE15ED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10313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6C5C5C-23EC-4926-AA4B-CADDE5CE15ED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2738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5A468F-E5DA-A1C3-AF0D-384F6C7FAC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DA425CA-AD1F-1360-9EFB-3CD2714103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1C833BA-6247-31A4-41C8-192B9B7A2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44485-F743-4CA3-A3DA-4C543125EA19}" type="datetimeFigureOut">
              <a:rPr lang="es-AR" smtClean="0"/>
              <a:t>17/09/2026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76C11BF-3E41-010B-F4F8-95EFF425C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2CA35C2-3C9F-C6B6-29A3-95CA7D138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ABC2E-EB64-4C65-8450-2C054238FE2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41185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1E91F5-CAA4-A650-8D26-B4A531201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F96B81A-5E6E-2D22-DDCF-7E83D2454D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2129550-C65B-F947-D941-86983BF2A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44485-F743-4CA3-A3DA-4C543125EA19}" type="datetimeFigureOut">
              <a:rPr lang="es-AR" smtClean="0"/>
              <a:t>17/09/2026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231C53-34A0-7046-5C28-B297AE3F8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045BC30-594C-F449-A203-1809108BD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ABC2E-EB64-4C65-8450-2C054238FE2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91052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4703A7-E045-7C6D-B995-CB69E92DD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9DC6A9A-B3F1-E4A8-36F6-F83CCB4F0E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E99C4F5-CE12-0094-F156-4FBCDC03C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44485-F743-4CA3-A3DA-4C543125EA19}" type="datetimeFigureOut">
              <a:rPr lang="es-AR" smtClean="0"/>
              <a:t>17/09/2026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653925-8C4E-AC5C-3F5F-DF871D03E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65BC94F-E82D-6471-3AAB-CF6DE036E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ABC2E-EB64-4C65-8450-2C054238FE2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51420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E037DB-F236-2F84-C34F-122050208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FB01DDC-0AAF-D250-7719-3AD508979B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1C398FB-1C91-C7A0-FA0B-935BCCC973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0137E42-AB77-A7B4-31D5-E393E1505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44485-F743-4CA3-A3DA-4C543125EA19}" type="datetimeFigureOut">
              <a:rPr lang="es-AR" smtClean="0"/>
              <a:t>17/09/2026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0FE7C62-D1F6-B6D1-B6F7-C0565C782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EE466EA-AE67-92FD-4A49-9DBC1F73C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ABC2E-EB64-4C65-8450-2C054238FE2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69376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B25E3F-7F6D-B99A-D746-72164D55F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8C69A7B-869C-5E4F-2324-9ABCB7904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217BE67-F533-5265-FDEB-9E9BAFC271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1EA6345-E9CD-7408-49E1-7D961CE5BD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31AE0AE-5934-CA87-FED9-DBAF409F66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F3A32AB-98E2-17AE-59AD-391A29B25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44485-F743-4CA3-A3DA-4C543125EA19}" type="datetimeFigureOut">
              <a:rPr lang="es-AR" smtClean="0"/>
              <a:t>17/09/2026</a:t>
            </a:fld>
            <a:endParaRPr lang="es-AR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853D259-40EB-CEB2-19D6-67C9384D5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9298B7D-2415-46E1-ED2E-6B9C1862C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ABC2E-EB64-4C65-8450-2C054238FE2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43480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45CA59-E4BF-421C-DFCA-8633B5942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07C9CB7-C5FF-3AE3-C28D-D149BDAE3F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44485-F743-4CA3-A3DA-4C543125EA19}" type="datetimeFigureOut">
              <a:rPr lang="es-AR" smtClean="0"/>
              <a:t>17/09/2026</a:t>
            </a:fld>
            <a:endParaRPr lang="es-AR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961D1B8-CFDF-0D6E-B715-E35885561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FC96B6B-4471-6972-5886-8E68D4AB1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ABC2E-EB64-4C65-8450-2C054238FE26}" type="slidenum">
              <a:rPr lang="es-AR" smtClean="0"/>
              <a:t>‹Nº›</a:t>
            </a:fld>
            <a:endParaRPr lang="es-AR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54C68D78-1A49-CC5D-0268-AC21692197FE}"/>
              </a:ext>
            </a:extLst>
          </p:cNvPr>
          <p:cNvSpPr/>
          <p:nvPr userDrawn="1"/>
        </p:nvSpPr>
        <p:spPr>
          <a:xfrm>
            <a:off x="0" y="0"/>
            <a:ext cx="12192000" cy="8890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200"/>
          </a:p>
        </p:txBody>
      </p:sp>
    </p:spTree>
    <p:extLst>
      <p:ext uri="{BB962C8B-B14F-4D97-AF65-F5344CB8AC3E}">
        <p14:creationId xmlns:p14="http://schemas.microsoft.com/office/powerpoint/2010/main" val="2371425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5EFB801-D8A6-ECDB-80F8-DA473C4BB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44485-F743-4CA3-A3DA-4C543125EA19}" type="datetimeFigureOut">
              <a:rPr lang="es-AR" smtClean="0"/>
              <a:t>17/09/2026</a:t>
            </a:fld>
            <a:endParaRPr lang="es-AR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5389E2C-C5D0-A5C3-AD3E-7E7279EAA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BFD169F-7CCB-6238-8D1C-EEF48EE2D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ABC2E-EB64-4C65-8450-2C054238FE2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31507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2A1693-7BFE-2A5D-E4F6-0DAEC1C5A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9E4D511-A619-0803-660C-883767FE09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31CDC05-3A16-8B74-1BA6-B6338E5879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72C243B-61B7-21BD-6B17-3A37C915E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44485-F743-4CA3-A3DA-4C543125EA19}" type="datetimeFigureOut">
              <a:rPr lang="es-AR" smtClean="0"/>
              <a:t>17/09/2026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3153669-A898-B61F-4CFB-AB751C6A2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ED3A1E0-7D17-2AE9-DE19-E6C909942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ABC2E-EB64-4C65-8450-2C054238FE2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44210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0AB000-6A2E-F66F-3B12-C5C6DD401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69A65B5-BBD9-DF0B-011A-4AC80D67A3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24EF6E3-C369-BC01-AEAA-550B33952F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50B798B-E84B-23AE-032F-65C9679AF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44485-F743-4CA3-A3DA-4C543125EA19}" type="datetimeFigureOut">
              <a:rPr lang="es-AR" smtClean="0"/>
              <a:t>17/09/2026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55A302F-10CE-A4E9-CA43-520505F3F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1CB3E87-B11E-E192-9C17-2959974CE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ABC2E-EB64-4C65-8450-2C054238FE2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22103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7CBCC6-7DE5-9221-6CD0-5678840B5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8489807-593F-06DB-B089-F13C7252F2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8185B6C-F6BB-E012-FF34-3A252EEF5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44485-F743-4CA3-A3DA-4C543125EA19}" type="datetimeFigureOut">
              <a:rPr lang="es-AR" smtClean="0"/>
              <a:t>17/09/2026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AB1A005-1056-2375-4933-CF5A123C9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C8D3484-BBE9-B67E-8F95-27BF4CE3E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ABC2E-EB64-4C65-8450-2C054238FE2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73654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531712D-572C-2211-5D40-A0D0DF11EC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047C084-2A47-B528-DEA4-3D5784356D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3F94088-8A4C-0D62-0BFF-146C0015A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44485-F743-4CA3-A3DA-4C543125EA19}" type="datetimeFigureOut">
              <a:rPr lang="es-AR" smtClean="0"/>
              <a:t>17/09/2026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0A20FF-9D58-CD38-D951-140D2634B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0ADE21A-1EBD-83FB-7521-0612EA4F6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ABC2E-EB64-4C65-8450-2C054238FE2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840376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4">
            <a:extLst>
              <a:ext uri="{FF2B5EF4-FFF2-40B4-BE49-F238E27FC236}">
                <a16:creationId xmlns:a16="http://schemas.microsoft.com/office/drawing/2014/main" id="{EE9ED56B-9481-D483-A671-AABEDB175E91}"/>
              </a:ext>
            </a:extLst>
          </p:cNvPr>
          <p:cNvSpPr txBox="1"/>
          <p:nvPr/>
        </p:nvSpPr>
        <p:spPr>
          <a:xfrm>
            <a:off x="0" y="4639630"/>
            <a:ext cx="12192000" cy="1196942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1960"/>
              </a:lnSpc>
            </a:pPr>
            <a:endParaRPr lang="es-AR" sz="1200" noProof="0" dirty="0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1FF52723-CDF9-B4B3-D0EA-61B398B36D60}"/>
              </a:ext>
            </a:extLst>
          </p:cNvPr>
          <p:cNvSpPr/>
          <p:nvPr userDrawn="1"/>
        </p:nvSpPr>
        <p:spPr>
          <a:xfrm>
            <a:off x="0" y="0"/>
            <a:ext cx="12192000" cy="8890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200"/>
          </a:p>
        </p:txBody>
      </p:sp>
    </p:spTree>
    <p:extLst>
      <p:ext uri="{BB962C8B-B14F-4D97-AF65-F5344CB8AC3E}">
        <p14:creationId xmlns:p14="http://schemas.microsoft.com/office/powerpoint/2010/main" val="15152845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7CB6D3A6-AC3F-1A82-15DC-63EE064DF5C7}"/>
              </a:ext>
            </a:extLst>
          </p:cNvPr>
          <p:cNvSpPr/>
          <p:nvPr userDrawn="1"/>
        </p:nvSpPr>
        <p:spPr>
          <a:xfrm>
            <a:off x="0" y="0"/>
            <a:ext cx="12192000" cy="8890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200"/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151FAAB3-496A-54FE-D676-D23E9BF88706}"/>
              </a:ext>
            </a:extLst>
          </p:cNvPr>
          <p:cNvSpPr/>
          <p:nvPr userDrawn="1"/>
        </p:nvSpPr>
        <p:spPr>
          <a:xfrm>
            <a:off x="10718504" y="-192045"/>
            <a:ext cx="1222440" cy="1205586"/>
          </a:xfrm>
          <a:custGeom>
            <a:avLst/>
            <a:gdLst/>
            <a:ahLst/>
            <a:cxnLst/>
            <a:rect l="l" t="t" r="r" b="b"/>
            <a:pathLst>
              <a:path w="2035522" h="2035522">
                <a:moveTo>
                  <a:pt x="0" y="0"/>
                </a:moveTo>
                <a:lnTo>
                  <a:pt x="2035522" y="0"/>
                </a:lnTo>
                <a:lnTo>
                  <a:pt x="2035522" y="2035522"/>
                </a:lnTo>
                <a:lnTo>
                  <a:pt x="0" y="20355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AR" sz="1200" dirty="0"/>
          </a:p>
        </p:txBody>
      </p:sp>
    </p:spTree>
    <p:extLst>
      <p:ext uri="{BB962C8B-B14F-4D97-AF65-F5344CB8AC3E}">
        <p14:creationId xmlns:p14="http://schemas.microsoft.com/office/powerpoint/2010/main" val="2290139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userDrawn="1">
  <p:cSld name="Blank">
    <p:bg>
      <p:bgPr>
        <a:solidFill>
          <a:srgbClr val="FFFFFF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F0321DBA-8328-8FBB-10F8-BB7AF668E49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8080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s-AR" sz="4267" b="1">
              <a:latin typeface="Mangal Pro" panose="00000500000000000000" pitchFamily="2" charset="0"/>
              <a:cs typeface="Mangal Pro" panose="00000500000000000000" pitchFamily="2" charset="0"/>
            </a:endParaRP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1EAC72C7-382A-63D3-9A2F-96E1FA544A8A}"/>
              </a:ext>
            </a:extLst>
          </p:cNvPr>
          <p:cNvSpPr/>
          <p:nvPr userDrawn="1"/>
        </p:nvSpPr>
        <p:spPr>
          <a:xfrm>
            <a:off x="3063616" y="468473"/>
            <a:ext cx="6064769" cy="5921055"/>
          </a:xfrm>
          <a:custGeom>
            <a:avLst/>
            <a:gdLst/>
            <a:ahLst/>
            <a:cxnLst/>
            <a:rect l="l" t="t" r="r" b="b"/>
            <a:pathLst>
              <a:path w="4615113" h="4615113">
                <a:moveTo>
                  <a:pt x="0" y="0"/>
                </a:moveTo>
                <a:lnTo>
                  <a:pt x="4615113" y="0"/>
                </a:lnTo>
                <a:lnTo>
                  <a:pt x="4615113" y="4615114"/>
                </a:lnTo>
                <a:lnTo>
                  <a:pt x="0" y="46151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812820">
              <a:defRPr/>
            </a:pPr>
            <a:endParaRPr lang="es-AR" sz="16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Google Shape;12;p2">
            <a:extLst>
              <a:ext uri="{FF2B5EF4-FFF2-40B4-BE49-F238E27FC236}">
                <a16:creationId xmlns:a16="http://schemas.microsoft.com/office/drawing/2014/main" id="{D8B24385-9F47-3B53-7D8E-0702A2D16A4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433512" y="4324077"/>
            <a:ext cx="9324973" cy="241989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Mangal Pro" panose="00000500000000000000" pitchFamily="2" charset="0"/>
                <a:cs typeface="Mangal Pro" panose="00000500000000000000" pitchFamily="2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87605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6669D2C-4259-BD26-5CAC-C34AC9720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20B79D6-507C-FEBB-5D3D-00239AE195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2F8D087-8BD6-3F70-C9D4-7FB2CBF84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8344485-F743-4CA3-A3DA-4C543125EA19}" type="datetimeFigureOut">
              <a:rPr lang="es-AR" smtClean="0"/>
              <a:t>17/09/2026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1C21B1F-975D-4032-8EF1-D6266F37DB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3BCB861-B2BB-CD64-85DD-011739A9D7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3ABC2E-EB64-4C65-8450-2C054238FE2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8523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8.png"/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jpeg"/><Relationship Id="rId15" Type="http://schemas.microsoft.com/office/2007/relationships/hdphoto" Target="../media/hdphoto1.wdp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EE61D0D-7FE5-E7BB-3DD7-85B888BD994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49" t="14232" r="8849" b="45643"/>
          <a:stretch>
            <a:fillRect/>
          </a:stretch>
        </p:blipFill>
        <p:spPr>
          <a:xfrm>
            <a:off x="0" y="4972128"/>
            <a:ext cx="12192000" cy="1885872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D74C8C14-5D47-2928-D603-5638ECC29CCE}"/>
              </a:ext>
            </a:extLst>
          </p:cNvPr>
          <p:cNvSpPr txBox="1"/>
          <p:nvPr/>
        </p:nvSpPr>
        <p:spPr>
          <a:xfrm>
            <a:off x="0" y="5643283"/>
            <a:ext cx="12192000" cy="807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64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5400" b="1" i="0" u="none" strike="noStrike" kern="1200" cap="none" spc="-107" normalizeH="0" baseline="0" noProof="0" dirty="0">
                <a:ln>
                  <a:solidFill>
                    <a:srgbClr val="4EA72E">
                      <a:lumMod val="75000"/>
                    </a:srgbClr>
                  </a:solidFill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ntonio Bold"/>
                <a:ea typeface="Antonio Bold"/>
                <a:cs typeface="Antonio Bold"/>
                <a:sym typeface="Antonio Bold"/>
              </a:rPr>
              <a:t>INDUCCIÓN A LA MARCA</a:t>
            </a:r>
          </a:p>
        </p:txBody>
      </p:sp>
    </p:spTree>
    <p:extLst>
      <p:ext uri="{BB962C8B-B14F-4D97-AF65-F5344CB8AC3E}">
        <p14:creationId xmlns:p14="http://schemas.microsoft.com/office/powerpoint/2010/main" val="1404757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88EC0-0ACE-E45F-0F8E-B001721AE8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5">
            <a:extLst>
              <a:ext uri="{FF2B5EF4-FFF2-40B4-BE49-F238E27FC236}">
                <a16:creationId xmlns:a16="http://schemas.microsoft.com/office/drawing/2014/main" id="{9C3BCBAF-226C-27F0-B4C5-0857471D5E2E}"/>
              </a:ext>
            </a:extLst>
          </p:cNvPr>
          <p:cNvGrpSpPr/>
          <p:nvPr/>
        </p:nvGrpSpPr>
        <p:grpSpPr>
          <a:xfrm>
            <a:off x="0" y="37786"/>
            <a:ext cx="12192000" cy="997541"/>
            <a:chOff x="0" y="0"/>
            <a:chExt cx="5316347" cy="576988"/>
          </a:xfrm>
          <a:noFill/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BB8817B3-8516-100C-0D62-101EB4431800}"/>
                </a:ext>
              </a:extLst>
            </p:cNvPr>
            <p:cNvSpPr/>
            <p:nvPr/>
          </p:nvSpPr>
          <p:spPr>
            <a:xfrm>
              <a:off x="0" y="0"/>
              <a:ext cx="5316347" cy="576988"/>
            </a:xfrm>
            <a:custGeom>
              <a:avLst/>
              <a:gdLst/>
              <a:ahLst/>
              <a:cxnLst/>
              <a:rect l="l" t="t" r="r" b="b"/>
              <a:pathLst>
                <a:path w="5316347" h="576988">
                  <a:moveTo>
                    <a:pt x="0" y="0"/>
                  </a:moveTo>
                  <a:lnTo>
                    <a:pt x="5316347" y="0"/>
                  </a:lnTo>
                  <a:lnTo>
                    <a:pt x="5316347" y="576988"/>
                  </a:lnTo>
                  <a:lnTo>
                    <a:pt x="0" y="576988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TextBox 7">
              <a:extLst>
                <a:ext uri="{FF2B5EF4-FFF2-40B4-BE49-F238E27FC236}">
                  <a16:creationId xmlns:a16="http://schemas.microsoft.com/office/drawing/2014/main" id="{99AA11F5-A023-9119-417B-A42D1869AA81}"/>
                </a:ext>
              </a:extLst>
            </p:cNvPr>
            <p:cNvSpPr txBox="1"/>
            <p:nvPr/>
          </p:nvSpPr>
          <p:spPr>
            <a:xfrm>
              <a:off x="0" y="-38100"/>
              <a:ext cx="5316347" cy="615088"/>
            </a:xfrm>
            <a:prstGeom prst="rect">
              <a:avLst/>
            </a:prstGeom>
            <a:grpFill/>
          </p:spPr>
          <p:txBody>
            <a:bodyPr lIns="33867" tIns="33867" rIns="33867" bIns="33867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2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11" name="TextBox 5">
            <a:extLst>
              <a:ext uri="{FF2B5EF4-FFF2-40B4-BE49-F238E27FC236}">
                <a16:creationId xmlns:a16="http://schemas.microsoft.com/office/drawing/2014/main" id="{F599FBDA-5D58-DEDA-10D8-8FFC8C745604}"/>
              </a:ext>
            </a:extLst>
          </p:cNvPr>
          <p:cNvSpPr txBox="1"/>
          <p:nvPr/>
        </p:nvSpPr>
        <p:spPr>
          <a:xfrm>
            <a:off x="0" y="174971"/>
            <a:ext cx="12191999" cy="562526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4400" b="1" i="0" u="none" strike="noStrike" kern="1200" cap="none" spc="-181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Anton"/>
                <a:cs typeface="Anton"/>
                <a:sym typeface="Anton"/>
              </a:rPr>
              <a:t>PORTAFOLIO COMPLETO</a:t>
            </a:r>
            <a:r>
              <a:rPr kumimoji="0" lang="es-AR" sz="4400" b="1" i="0" u="none" strike="noStrike" kern="1200" cap="none" spc="-181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Anton"/>
                <a:cs typeface="Anton"/>
                <a:sym typeface="Anton"/>
              </a:rPr>
              <a:t> - 2026</a:t>
            </a:r>
            <a:endParaRPr kumimoji="0" lang="en-US" sz="2200" b="1" i="0" u="none" strike="noStrike" kern="1200" cap="none" spc="-181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Anton"/>
              <a:cs typeface="Anton"/>
              <a:sym typeface="Anton"/>
            </a:endParaRPr>
          </a:p>
        </p:txBody>
      </p:sp>
      <p:grpSp>
        <p:nvGrpSpPr>
          <p:cNvPr id="86" name="Grupo 85">
            <a:extLst>
              <a:ext uri="{FF2B5EF4-FFF2-40B4-BE49-F238E27FC236}">
                <a16:creationId xmlns:a16="http://schemas.microsoft.com/office/drawing/2014/main" id="{8E86D250-FAEC-E8AF-A32F-680266B0BAF2}"/>
              </a:ext>
            </a:extLst>
          </p:cNvPr>
          <p:cNvGrpSpPr/>
          <p:nvPr/>
        </p:nvGrpSpPr>
        <p:grpSpPr>
          <a:xfrm>
            <a:off x="487671" y="982545"/>
            <a:ext cx="5228774" cy="3017645"/>
            <a:chOff x="487671" y="982545"/>
            <a:chExt cx="5228774" cy="3017645"/>
          </a:xfrm>
        </p:grpSpPr>
        <p:grpSp>
          <p:nvGrpSpPr>
            <p:cNvPr id="42" name="Grupo 41">
              <a:extLst>
                <a:ext uri="{FF2B5EF4-FFF2-40B4-BE49-F238E27FC236}">
                  <a16:creationId xmlns:a16="http://schemas.microsoft.com/office/drawing/2014/main" id="{8B916A81-2F96-4E16-7E11-8576C1CDCEA9}"/>
                </a:ext>
              </a:extLst>
            </p:cNvPr>
            <p:cNvGrpSpPr/>
            <p:nvPr/>
          </p:nvGrpSpPr>
          <p:grpSpPr>
            <a:xfrm>
              <a:off x="716353" y="2063944"/>
              <a:ext cx="4825941" cy="1936246"/>
              <a:chOff x="0" y="3054270"/>
              <a:chExt cx="5481898" cy="2166079"/>
            </a:xfrm>
          </p:grpSpPr>
          <p:grpSp>
            <p:nvGrpSpPr>
              <p:cNvPr id="41" name="Grupo 40">
                <a:extLst>
                  <a:ext uri="{FF2B5EF4-FFF2-40B4-BE49-F238E27FC236}">
                    <a16:creationId xmlns:a16="http://schemas.microsoft.com/office/drawing/2014/main" id="{6E0DCED8-DB50-A004-53EC-A02EFBC0E945}"/>
                  </a:ext>
                </a:extLst>
              </p:cNvPr>
              <p:cNvGrpSpPr/>
              <p:nvPr/>
            </p:nvGrpSpPr>
            <p:grpSpPr>
              <a:xfrm>
                <a:off x="0" y="3054270"/>
                <a:ext cx="1976479" cy="2166079"/>
                <a:chOff x="0" y="3048000"/>
                <a:chExt cx="1976479" cy="2166079"/>
              </a:xfrm>
            </p:grpSpPr>
            <p:grpSp>
              <p:nvGrpSpPr>
                <p:cNvPr id="15" name="Group 4">
                  <a:extLst>
                    <a:ext uri="{FF2B5EF4-FFF2-40B4-BE49-F238E27FC236}">
                      <a16:creationId xmlns:a16="http://schemas.microsoft.com/office/drawing/2014/main" id="{87B9547B-0D3E-0B74-1141-A024ABE3ABAF}"/>
                    </a:ext>
                  </a:extLst>
                </p:cNvPr>
                <p:cNvGrpSpPr/>
                <p:nvPr/>
              </p:nvGrpSpPr>
              <p:grpSpPr>
                <a:xfrm>
                  <a:off x="256397" y="3048000"/>
                  <a:ext cx="1598648" cy="1598649"/>
                  <a:chOff x="0" y="0"/>
                  <a:chExt cx="812800" cy="812800"/>
                </a:xfrm>
              </p:grpSpPr>
              <p:sp>
                <p:nvSpPr>
                  <p:cNvPr id="31" name="Freeform 5">
                    <a:extLst>
                      <a:ext uri="{FF2B5EF4-FFF2-40B4-BE49-F238E27FC236}">
                        <a16:creationId xmlns:a16="http://schemas.microsoft.com/office/drawing/2014/main" id="{8BAB2D9C-ABC3-B78B-9ED5-C8F97B3A513C}"/>
                      </a:ext>
                    </a:extLst>
                  </p:cNvPr>
                  <p:cNvSpPr/>
                  <p:nvPr/>
                </p:nvSpPr>
                <p:spPr>
                  <a:xfrm>
                    <a:off x="0" y="0"/>
                    <a:ext cx="812800" cy="8128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12800" h="812800">
                        <a:moveTo>
                          <a:pt x="406400" y="0"/>
                        </a:moveTo>
                        <a:cubicBezTo>
                          <a:pt x="181951" y="0"/>
                          <a:pt x="0" y="181951"/>
                          <a:pt x="0" y="406400"/>
                        </a:cubicBezTo>
                        <a:cubicBezTo>
                          <a:pt x="0" y="630849"/>
                          <a:pt x="181951" y="812800"/>
                          <a:pt x="406400" y="812800"/>
                        </a:cubicBezTo>
                        <a:cubicBezTo>
                          <a:pt x="630849" y="812800"/>
                          <a:pt x="812800" y="630849"/>
                          <a:pt x="812800" y="406400"/>
                        </a:cubicBezTo>
                        <a:cubicBezTo>
                          <a:pt x="812800" y="181951"/>
                          <a:pt x="630849" y="0"/>
                          <a:pt x="406400" y="0"/>
                        </a:cubicBezTo>
                        <a:close/>
                      </a:path>
                    </a:pathLst>
                  </a:custGeom>
                  <a:blipFill>
                    <a:blip r:embed="rId3"/>
                    <a:stretch>
                      <a:fillRect l="-19999"/>
                    </a:stretch>
                  </a:blipFill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  <p:txBody>
                  <a:bodyPr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AR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3" name="TextBox 12">
                  <a:extLst>
                    <a:ext uri="{FF2B5EF4-FFF2-40B4-BE49-F238E27FC236}">
                      <a16:creationId xmlns:a16="http://schemas.microsoft.com/office/drawing/2014/main" id="{6BFF9124-B27A-AF2E-6BF6-1C096C674E58}"/>
                    </a:ext>
                  </a:extLst>
                </p:cNvPr>
                <p:cNvSpPr txBox="1"/>
                <p:nvPr/>
              </p:nvSpPr>
              <p:spPr>
                <a:xfrm>
                  <a:off x="0" y="4771740"/>
                  <a:ext cx="1976479" cy="442339"/>
                </a:xfrm>
                <a:prstGeom prst="rect">
                  <a:avLst/>
                </a:prstGeom>
              </p:spPr>
              <p:txBody>
                <a:bodyPr wrap="square"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s-AR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Aptos" panose="02110004020202020204"/>
                      <a:ea typeface="Sunborn"/>
                      <a:cs typeface="Sunborn"/>
                      <a:sym typeface="Sunborn"/>
                    </a:rPr>
                    <a:t>EMPARCHÁ</a:t>
                  </a:r>
                </a:p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s-AR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Aptos" panose="02110004020202020204"/>
                      <a:ea typeface="Sunborn"/>
                      <a:cs typeface="Sunborn"/>
                      <a:sym typeface="Sunborn"/>
                    </a:rPr>
                    <a:t> el balde</a:t>
                  </a:r>
                </a:p>
              </p:txBody>
            </p:sp>
          </p:grpSp>
          <p:grpSp>
            <p:nvGrpSpPr>
              <p:cNvPr id="40" name="Grupo 39">
                <a:extLst>
                  <a:ext uri="{FF2B5EF4-FFF2-40B4-BE49-F238E27FC236}">
                    <a16:creationId xmlns:a16="http://schemas.microsoft.com/office/drawing/2014/main" id="{AEF6CFDF-4243-33E3-76DE-3D8BEF82B3F6}"/>
                  </a:ext>
                </a:extLst>
              </p:cNvPr>
              <p:cNvGrpSpPr/>
              <p:nvPr/>
            </p:nvGrpSpPr>
            <p:grpSpPr>
              <a:xfrm>
                <a:off x="1586382" y="3063995"/>
                <a:ext cx="2431054" cy="2146628"/>
                <a:chOff x="2070045" y="3079991"/>
                <a:chExt cx="2431054" cy="2146628"/>
              </a:xfrm>
            </p:grpSpPr>
            <p:grpSp>
              <p:nvGrpSpPr>
                <p:cNvPr id="20" name="Group 9">
                  <a:extLst>
                    <a:ext uri="{FF2B5EF4-FFF2-40B4-BE49-F238E27FC236}">
                      <a16:creationId xmlns:a16="http://schemas.microsoft.com/office/drawing/2014/main" id="{B9F3020A-4357-5C75-E83F-6E0A78338326}"/>
                    </a:ext>
                  </a:extLst>
                </p:cNvPr>
                <p:cNvGrpSpPr/>
                <p:nvPr/>
              </p:nvGrpSpPr>
              <p:grpSpPr>
                <a:xfrm>
                  <a:off x="2428874" y="3079991"/>
                  <a:ext cx="1598648" cy="1598649"/>
                  <a:chOff x="0" y="0"/>
                  <a:chExt cx="812800" cy="812800"/>
                </a:xfrm>
              </p:grpSpPr>
              <p:sp>
                <p:nvSpPr>
                  <p:cNvPr id="28" name="Freeform 10">
                    <a:extLst>
                      <a:ext uri="{FF2B5EF4-FFF2-40B4-BE49-F238E27FC236}">
                        <a16:creationId xmlns:a16="http://schemas.microsoft.com/office/drawing/2014/main" id="{1A6549CA-4B89-E129-1343-A2A953A3BAA0}"/>
                      </a:ext>
                    </a:extLst>
                  </p:cNvPr>
                  <p:cNvSpPr/>
                  <p:nvPr/>
                </p:nvSpPr>
                <p:spPr>
                  <a:xfrm>
                    <a:off x="0" y="0"/>
                    <a:ext cx="812800" cy="8128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12800" h="812800">
                        <a:moveTo>
                          <a:pt x="406400" y="0"/>
                        </a:moveTo>
                        <a:cubicBezTo>
                          <a:pt x="181951" y="0"/>
                          <a:pt x="0" y="181951"/>
                          <a:pt x="0" y="406400"/>
                        </a:cubicBezTo>
                        <a:cubicBezTo>
                          <a:pt x="0" y="630849"/>
                          <a:pt x="181951" y="812800"/>
                          <a:pt x="406400" y="812800"/>
                        </a:cubicBezTo>
                        <a:cubicBezTo>
                          <a:pt x="630849" y="812800"/>
                          <a:pt x="812800" y="630849"/>
                          <a:pt x="812800" y="406400"/>
                        </a:cubicBezTo>
                        <a:cubicBezTo>
                          <a:pt x="812800" y="181951"/>
                          <a:pt x="630849" y="0"/>
                          <a:pt x="406400" y="0"/>
                        </a:cubicBezTo>
                        <a:close/>
                      </a:path>
                    </a:pathLst>
                  </a:custGeom>
                  <a:blipFill>
                    <a:blip r:embed="rId4"/>
                    <a:stretch>
                      <a:fillRect l="-38888" r="-38888"/>
                    </a:stretch>
                  </a:blipFill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  <p:txBody>
                  <a:bodyPr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AR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5" name="TextBox 13">
                  <a:extLst>
                    <a:ext uri="{FF2B5EF4-FFF2-40B4-BE49-F238E27FC236}">
                      <a16:creationId xmlns:a16="http://schemas.microsoft.com/office/drawing/2014/main" id="{390F432F-ECF7-A475-FF96-129C9D488FBE}"/>
                    </a:ext>
                  </a:extLst>
                </p:cNvPr>
                <p:cNvSpPr txBox="1"/>
                <p:nvPr/>
              </p:nvSpPr>
              <p:spPr>
                <a:xfrm>
                  <a:off x="2070045" y="4784281"/>
                  <a:ext cx="2431054" cy="442338"/>
                </a:xfrm>
                <a:prstGeom prst="rect">
                  <a:avLst/>
                </a:prstGeom>
              </p:spPr>
              <p:txBody>
                <a:bodyPr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s-AR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Aptos" panose="02110004020202020204"/>
                      <a:ea typeface="Sunborn"/>
                      <a:cs typeface="Sunborn"/>
                      <a:sym typeface="Sunborn"/>
                    </a:rPr>
                    <a:t>SUJETÁ </a:t>
                  </a:r>
                </a:p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s-AR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Aptos" panose="02110004020202020204"/>
                      <a:ea typeface="Sunborn"/>
                      <a:cs typeface="Sunborn"/>
                      <a:sym typeface="Sunborn"/>
                    </a:rPr>
                    <a:t>el paragolpes</a:t>
                  </a:r>
                </a:p>
              </p:txBody>
            </p:sp>
          </p:grpSp>
          <p:grpSp>
            <p:nvGrpSpPr>
              <p:cNvPr id="39" name="Grupo 38">
                <a:extLst>
                  <a:ext uri="{FF2B5EF4-FFF2-40B4-BE49-F238E27FC236}">
                    <a16:creationId xmlns:a16="http://schemas.microsoft.com/office/drawing/2014/main" id="{98031AA8-1344-AFA2-03B6-BB0DEB103541}"/>
                  </a:ext>
                </a:extLst>
              </p:cNvPr>
              <p:cNvGrpSpPr/>
              <p:nvPr/>
            </p:nvGrpSpPr>
            <p:grpSpPr>
              <a:xfrm>
                <a:off x="3505419" y="3070266"/>
                <a:ext cx="1976479" cy="2134088"/>
                <a:chOff x="4501099" y="3079991"/>
                <a:chExt cx="1976479" cy="2134088"/>
              </a:xfrm>
            </p:grpSpPr>
            <p:grpSp>
              <p:nvGrpSpPr>
                <p:cNvPr id="18" name="Group 7">
                  <a:extLst>
                    <a:ext uri="{FF2B5EF4-FFF2-40B4-BE49-F238E27FC236}">
                      <a16:creationId xmlns:a16="http://schemas.microsoft.com/office/drawing/2014/main" id="{7D5A0DD1-DD45-2AE4-CE31-7B3A3F4CFE19}"/>
                    </a:ext>
                  </a:extLst>
                </p:cNvPr>
                <p:cNvGrpSpPr/>
                <p:nvPr/>
              </p:nvGrpSpPr>
              <p:grpSpPr>
                <a:xfrm>
                  <a:off x="4627954" y="3079991"/>
                  <a:ext cx="1598648" cy="1598649"/>
                  <a:chOff x="0" y="0"/>
                  <a:chExt cx="812800" cy="812800"/>
                </a:xfrm>
              </p:grpSpPr>
              <p:sp>
                <p:nvSpPr>
                  <p:cNvPr id="29" name="Freeform 8">
                    <a:extLst>
                      <a:ext uri="{FF2B5EF4-FFF2-40B4-BE49-F238E27FC236}">
                        <a16:creationId xmlns:a16="http://schemas.microsoft.com/office/drawing/2014/main" id="{6C093A21-456A-70DB-D430-5C945B1491AB}"/>
                      </a:ext>
                    </a:extLst>
                  </p:cNvPr>
                  <p:cNvSpPr/>
                  <p:nvPr/>
                </p:nvSpPr>
                <p:spPr>
                  <a:xfrm>
                    <a:off x="0" y="0"/>
                    <a:ext cx="812800" cy="8128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12800" h="812800">
                        <a:moveTo>
                          <a:pt x="406400" y="0"/>
                        </a:moveTo>
                        <a:cubicBezTo>
                          <a:pt x="181951" y="0"/>
                          <a:pt x="0" y="181951"/>
                          <a:pt x="0" y="406400"/>
                        </a:cubicBezTo>
                        <a:cubicBezTo>
                          <a:pt x="0" y="630849"/>
                          <a:pt x="181951" y="812800"/>
                          <a:pt x="406400" y="812800"/>
                        </a:cubicBezTo>
                        <a:cubicBezTo>
                          <a:pt x="630849" y="812800"/>
                          <a:pt x="812800" y="630849"/>
                          <a:pt x="812800" y="406400"/>
                        </a:cubicBezTo>
                        <a:cubicBezTo>
                          <a:pt x="812800" y="181951"/>
                          <a:pt x="630849" y="0"/>
                          <a:pt x="406400" y="0"/>
                        </a:cubicBezTo>
                        <a:close/>
                      </a:path>
                    </a:pathLst>
                  </a:custGeom>
                  <a:blipFill>
                    <a:blip r:embed="rId5"/>
                    <a:stretch>
                      <a:fillRect l="-37545" r="-37545"/>
                    </a:stretch>
                  </a:blipFill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  <p:txBody>
                  <a:bodyPr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AR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6" name="TextBox 14">
                  <a:extLst>
                    <a:ext uri="{FF2B5EF4-FFF2-40B4-BE49-F238E27FC236}">
                      <a16:creationId xmlns:a16="http://schemas.microsoft.com/office/drawing/2014/main" id="{21E1EA2C-B2BF-336C-FE15-C123639727C9}"/>
                    </a:ext>
                  </a:extLst>
                </p:cNvPr>
                <p:cNvSpPr txBox="1"/>
                <p:nvPr/>
              </p:nvSpPr>
              <p:spPr>
                <a:xfrm>
                  <a:off x="4501099" y="4771740"/>
                  <a:ext cx="1976479" cy="442339"/>
                </a:xfrm>
                <a:prstGeom prst="rect">
                  <a:avLst/>
                </a:prstGeom>
              </p:spPr>
              <p:txBody>
                <a:bodyPr lIns="0" tIns="0" rIns="0" bIns="0" rtlCol="0" anchor="t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Aptos" panose="02110004020202020204"/>
                      <a:ea typeface="Sunborn"/>
                      <a:cs typeface="Sunborn"/>
                      <a:sym typeface="Sunborn"/>
                    </a:rPr>
                    <a:t>REFORZÁ </a:t>
                  </a:r>
                </a:p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Aptos" panose="02110004020202020204"/>
                      <a:ea typeface="Sunborn"/>
                      <a:cs typeface="Sunborn"/>
                      <a:sym typeface="Sunborn"/>
                    </a:rPr>
                    <a:t>la </a:t>
                  </a:r>
                  <a:r>
                    <a:rPr kumimoji="0" lang="en-US" sz="14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Aptos" panose="02110004020202020204"/>
                      <a:ea typeface="Sunborn"/>
                      <a:cs typeface="Sunborn"/>
                      <a:sym typeface="Sunborn"/>
                    </a:rPr>
                    <a:t>manguera</a:t>
                  </a:r>
                  <a:endPara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Aptos" panose="02110004020202020204"/>
                    <a:ea typeface="Sunborn"/>
                    <a:cs typeface="Sunborn"/>
                    <a:sym typeface="Sunborn"/>
                  </a:endParaRPr>
                </a:p>
              </p:txBody>
            </p:sp>
          </p:grpSp>
        </p:grpSp>
        <p:sp>
          <p:nvSpPr>
            <p:cNvPr id="43" name="TextBox 11">
              <a:extLst>
                <a:ext uri="{FF2B5EF4-FFF2-40B4-BE49-F238E27FC236}">
                  <a16:creationId xmlns:a16="http://schemas.microsoft.com/office/drawing/2014/main" id="{92C7309D-0802-2708-F0C3-A94331172BB6}"/>
                </a:ext>
              </a:extLst>
            </p:cNvPr>
            <p:cNvSpPr txBox="1"/>
            <p:nvPr/>
          </p:nvSpPr>
          <p:spPr>
            <a:xfrm>
              <a:off x="942070" y="982545"/>
              <a:ext cx="4379280" cy="36933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-181" normalizeH="0" baseline="0" noProof="0" dirty="0">
                  <a:ln>
                    <a:noFill/>
                  </a:ln>
                  <a:solidFill>
                    <a:srgbClr val="4EA72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Mangal Pro" panose="00000500000000000000" pitchFamily="2" charset="0"/>
                  <a:ea typeface="Anton"/>
                  <a:cs typeface="Mangal Pro" panose="00000500000000000000" pitchFamily="2" charset="0"/>
                  <a:sym typeface="Anton"/>
                </a:rPr>
                <a:t>PYTHON MULTIPROPOSITO </a:t>
              </a:r>
            </a:p>
          </p:txBody>
        </p:sp>
        <p:sp>
          <p:nvSpPr>
            <p:cNvPr id="44" name="TextBox 12">
              <a:extLst>
                <a:ext uri="{FF2B5EF4-FFF2-40B4-BE49-F238E27FC236}">
                  <a16:creationId xmlns:a16="http://schemas.microsoft.com/office/drawing/2014/main" id="{B36C79E4-DDB3-3E95-F79E-DD762B026D66}"/>
                </a:ext>
              </a:extLst>
            </p:cNvPr>
            <p:cNvSpPr txBox="1"/>
            <p:nvPr/>
          </p:nvSpPr>
          <p:spPr>
            <a:xfrm>
              <a:off x="487671" y="1319487"/>
              <a:ext cx="5228774" cy="24622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Canva Sans 1 Bold"/>
                  <a:cs typeface="Canva Sans 1 Bold"/>
                  <a:sym typeface="Canva Sans 1 Bold"/>
                </a:rPr>
                <a:t> CINTA MULTIPROPOSITO DE ALTA RESISTENCIA </a:t>
              </a:r>
            </a:p>
          </p:txBody>
        </p:sp>
        <p:sp>
          <p:nvSpPr>
            <p:cNvPr id="45" name="TextBox 13">
              <a:extLst>
                <a:ext uri="{FF2B5EF4-FFF2-40B4-BE49-F238E27FC236}">
                  <a16:creationId xmlns:a16="http://schemas.microsoft.com/office/drawing/2014/main" id="{D8A79573-9001-8747-6130-D70548A89E51}"/>
                </a:ext>
              </a:extLst>
            </p:cNvPr>
            <p:cNvSpPr txBox="1"/>
            <p:nvPr/>
          </p:nvSpPr>
          <p:spPr>
            <a:xfrm>
              <a:off x="1385922" y="1581097"/>
              <a:ext cx="3646466" cy="24622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AR" sz="16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Canva Sans 1 Italics"/>
                  <a:cs typeface="Canva Sans 1 Italics"/>
                  <a:sym typeface="Canva Sans 1 Italics"/>
                </a:rPr>
                <a:t>Ideal para reparaciones en el hogar.</a:t>
              </a:r>
            </a:p>
          </p:txBody>
        </p:sp>
      </p:grpSp>
      <p:grpSp>
        <p:nvGrpSpPr>
          <p:cNvPr id="84" name="Grupo 83">
            <a:extLst>
              <a:ext uri="{FF2B5EF4-FFF2-40B4-BE49-F238E27FC236}">
                <a16:creationId xmlns:a16="http://schemas.microsoft.com/office/drawing/2014/main" id="{5C35A16E-3F12-D527-331F-BE06F46234E8}"/>
              </a:ext>
            </a:extLst>
          </p:cNvPr>
          <p:cNvGrpSpPr/>
          <p:nvPr/>
        </p:nvGrpSpPr>
        <p:grpSpPr>
          <a:xfrm>
            <a:off x="3476468" y="4407367"/>
            <a:ext cx="5296706" cy="2541169"/>
            <a:chOff x="245588" y="4407367"/>
            <a:chExt cx="5296706" cy="2541169"/>
          </a:xfrm>
        </p:grpSpPr>
        <p:grpSp>
          <p:nvGrpSpPr>
            <p:cNvPr id="79" name="Grupo 78">
              <a:extLst>
                <a:ext uri="{FF2B5EF4-FFF2-40B4-BE49-F238E27FC236}">
                  <a16:creationId xmlns:a16="http://schemas.microsoft.com/office/drawing/2014/main" id="{F1B96A52-782C-3BCB-E195-AD988CCFF116}"/>
                </a:ext>
              </a:extLst>
            </p:cNvPr>
            <p:cNvGrpSpPr/>
            <p:nvPr/>
          </p:nvGrpSpPr>
          <p:grpSpPr>
            <a:xfrm>
              <a:off x="245588" y="4407367"/>
              <a:ext cx="5296706" cy="2541169"/>
              <a:chOff x="3579121" y="3492967"/>
              <a:chExt cx="5296706" cy="2541169"/>
            </a:xfrm>
          </p:grpSpPr>
          <p:sp>
            <p:nvSpPr>
              <p:cNvPr id="76" name="TextBox 11">
                <a:extLst>
                  <a:ext uri="{FF2B5EF4-FFF2-40B4-BE49-F238E27FC236}">
                    <a16:creationId xmlns:a16="http://schemas.microsoft.com/office/drawing/2014/main" id="{403D4EF5-1C47-A7FF-E7BC-7BFAD9414E4E}"/>
                  </a:ext>
                </a:extLst>
              </p:cNvPr>
              <p:cNvSpPr txBox="1"/>
              <p:nvPr/>
            </p:nvSpPr>
            <p:spPr>
              <a:xfrm>
                <a:off x="4726292" y="3492967"/>
                <a:ext cx="3207982" cy="369332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>
                <a:defPPr>
                  <a:defRPr lang="es-AR"/>
                </a:defPPr>
                <a:lvl1pPr lvl="0" indent="0" algn="ctr">
                  <a:defRPr sz="2400" b="1" spc="-181">
                    <a:solidFill>
                      <a:srgbClr val="000000"/>
                    </a:solidFill>
                    <a:latin typeface="Mangal Pro" panose="00000500000000000000" pitchFamily="2" charset="0"/>
                    <a:ea typeface="Anton"/>
                    <a:cs typeface="Mangal Pro" panose="00000500000000000000" pitchFamily="2" charset="0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-181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Mangal Pro" panose="00000500000000000000" pitchFamily="2" charset="0"/>
                    <a:cs typeface="Mangal Pro" panose="00000500000000000000" pitchFamily="2" charset="0"/>
                    <a:sym typeface="Anton"/>
                  </a:rPr>
                  <a:t>PYTHON AISLADORA </a:t>
                </a:r>
              </a:p>
            </p:txBody>
          </p:sp>
          <p:sp>
            <p:nvSpPr>
              <p:cNvPr id="77" name="TextBox 12">
                <a:extLst>
                  <a:ext uri="{FF2B5EF4-FFF2-40B4-BE49-F238E27FC236}">
                    <a16:creationId xmlns:a16="http://schemas.microsoft.com/office/drawing/2014/main" id="{C46D4AA0-AE1E-18FE-5FFE-289ECBF82389}"/>
                  </a:ext>
                </a:extLst>
              </p:cNvPr>
              <p:cNvSpPr txBox="1"/>
              <p:nvPr/>
            </p:nvSpPr>
            <p:spPr>
              <a:xfrm>
                <a:off x="3579121" y="3819749"/>
                <a:ext cx="5228774" cy="246221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ptos" panose="02110004020202020204"/>
                    <a:ea typeface="Canva Sans 1 Bold"/>
                    <a:cs typeface="Canva Sans 1 Bold"/>
                    <a:sym typeface="Canva Sans 1 Bold"/>
                  </a:rPr>
                  <a:t> AISLA DE ELECTRICIDAD Y HUMEDAD</a:t>
                </a:r>
              </a:p>
            </p:txBody>
          </p:sp>
          <p:sp>
            <p:nvSpPr>
              <p:cNvPr id="78" name="TextBox 13">
                <a:extLst>
                  <a:ext uri="{FF2B5EF4-FFF2-40B4-BE49-F238E27FC236}">
                    <a16:creationId xmlns:a16="http://schemas.microsoft.com/office/drawing/2014/main" id="{227D41F9-F48D-F3A1-3A5E-319D4906D875}"/>
                  </a:ext>
                </a:extLst>
              </p:cNvPr>
              <p:cNvSpPr txBox="1"/>
              <p:nvPr/>
            </p:nvSpPr>
            <p:spPr>
              <a:xfrm>
                <a:off x="5791077" y="4310587"/>
                <a:ext cx="3084750" cy="1723549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6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ptos" panose="02110004020202020204"/>
                    <a:ea typeface="Canva Sans 1 Italics"/>
                    <a:cs typeface="Canva Sans 1 Italics"/>
                    <a:sym typeface="Canva Sans 1 Italics"/>
                  </a:rPr>
                  <a:t>10M: Arreglos eléctricos resistentes y confiables​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6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Canva Sans 1 Italics"/>
                  <a:cs typeface="Canva Sans 1 Italics"/>
                  <a:sym typeface="Canva Sans 1 Itali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6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ptos" panose="02110004020202020204"/>
                    <a:ea typeface="Canva Sans 1 Italics"/>
                    <a:cs typeface="Canva Sans 1 Italics"/>
                    <a:sym typeface="Canva Sans 1 Italics"/>
                  </a:rPr>
                  <a:t>20M: Mayor longitud para desarrollo de canal y segmento de usuarios profesionales​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6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ptos" panose="02110004020202020204"/>
                    <a:ea typeface="Canva Sans 1 Italics"/>
                    <a:cs typeface="Canva Sans 1 Italics"/>
                    <a:sym typeface="Canva Sans 1 Italics"/>
                  </a:rPr>
                  <a:t> </a:t>
                </a:r>
                <a:endParaRPr kumimoji="0" lang="es-AR" sz="16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Canva Sans 1 Italics"/>
                  <a:cs typeface="Canva Sans 1 Italics"/>
                  <a:sym typeface="Canva Sans 1 Italics"/>
                </a:endParaRPr>
              </a:p>
            </p:txBody>
          </p:sp>
        </p:grpSp>
        <p:pic>
          <p:nvPicPr>
            <p:cNvPr id="1026" name="Picture 2" descr="Ratón de computadora sobre mesa de madera&#10;&#10;El contenido generado por IA puede ser incorrecto.">
              <a:extLst>
                <a:ext uri="{FF2B5EF4-FFF2-40B4-BE49-F238E27FC236}">
                  <a16:creationId xmlns:a16="http://schemas.microsoft.com/office/drawing/2014/main" id="{78A1FF83-26A6-D8BD-FBCB-FD12B4D5C57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520" r="17166" b="50000"/>
            <a:stretch>
              <a:fillRect/>
            </a:stretch>
          </p:blipFill>
          <p:spPr bwMode="auto">
            <a:xfrm>
              <a:off x="618107" y="5241980"/>
              <a:ext cx="1549303" cy="1534069"/>
            </a:xfrm>
            <a:prstGeom prst="ellipse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0" name="Grupo 89">
            <a:extLst>
              <a:ext uri="{FF2B5EF4-FFF2-40B4-BE49-F238E27FC236}">
                <a16:creationId xmlns:a16="http://schemas.microsoft.com/office/drawing/2014/main" id="{EA7C2213-09CC-E999-3F58-E2486AB4742D}"/>
              </a:ext>
            </a:extLst>
          </p:cNvPr>
          <p:cNvGrpSpPr/>
          <p:nvPr/>
        </p:nvGrpSpPr>
        <p:grpSpPr>
          <a:xfrm>
            <a:off x="6080737" y="841052"/>
            <a:ext cx="5228774" cy="3128659"/>
            <a:chOff x="6365217" y="841052"/>
            <a:chExt cx="5228774" cy="3128659"/>
          </a:xfrm>
        </p:grpSpPr>
        <p:grpSp>
          <p:nvGrpSpPr>
            <p:cNvPr id="87" name="Grupo 86">
              <a:extLst>
                <a:ext uri="{FF2B5EF4-FFF2-40B4-BE49-F238E27FC236}">
                  <a16:creationId xmlns:a16="http://schemas.microsoft.com/office/drawing/2014/main" id="{4E46AE57-7646-EDF2-D735-8F049D443146}"/>
                </a:ext>
              </a:extLst>
            </p:cNvPr>
            <p:cNvGrpSpPr/>
            <p:nvPr/>
          </p:nvGrpSpPr>
          <p:grpSpPr>
            <a:xfrm>
              <a:off x="6365217" y="962225"/>
              <a:ext cx="5228774" cy="3007486"/>
              <a:chOff x="6365217" y="962225"/>
              <a:chExt cx="5228774" cy="3007486"/>
            </a:xfrm>
          </p:grpSpPr>
          <p:grpSp>
            <p:nvGrpSpPr>
              <p:cNvPr id="46" name="Grupo 45">
                <a:extLst>
                  <a:ext uri="{FF2B5EF4-FFF2-40B4-BE49-F238E27FC236}">
                    <a16:creationId xmlns:a16="http://schemas.microsoft.com/office/drawing/2014/main" id="{23B590ED-A494-8942-E82E-5368413CBDCC}"/>
                  </a:ext>
                </a:extLst>
              </p:cNvPr>
              <p:cNvGrpSpPr/>
              <p:nvPr/>
            </p:nvGrpSpPr>
            <p:grpSpPr>
              <a:xfrm>
                <a:off x="6593899" y="2033464"/>
                <a:ext cx="4825941" cy="1936247"/>
                <a:chOff x="0" y="3054270"/>
                <a:chExt cx="5481898" cy="2166080"/>
              </a:xfrm>
            </p:grpSpPr>
            <p:grpSp>
              <p:nvGrpSpPr>
                <p:cNvPr id="47" name="Grupo 46">
                  <a:extLst>
                    <a:ext uri="{FF2B5EF4-FFF2-40B4-BE49-F238E27FC236}">
                      <a16:creationId xmlns:a16="http://schemas.microsoft.com/office/drawing/2014/main" id="{B02C5F61-875D-669C-F47A-B38F2E339F09}"/>
                    </a:ext>
                  </a:extLst>
                </p:cNvPr>
                <p:cNvGrpSpPr/>
                <p:nvPr/>
              </p:nvGrpSpPr>
              <p:grpSpPr>
                <a:xfrm>
                  <a:off x="0" y="3054270"/>
                  <a:ext cx="1976479" cy="2166080"/>
                  <a:chOff x="0" y="3048000"/>
                  <a:chExt cx="1976479" cy="2166080"/>
                </a:xfrm>
              </p:grpSpPr>
              <p:grpSp>
                <p:nvGrpSpPr>
                  <p:cNvPr id="57" name="Group 4">
                    <a:extLst>
                      <a:ext uri="{FF2B5EF4-FFF2-40B4-BE49-F238E27FC236}">
                        <a16:creationId xmlns:a16="http://schemas.microsoft.com/office/drawing/2014/main" id="{5F6135B2-F687-2F7F-DF5C-58D28EFC6438}"/>
                      </a:ext>
                    </a:extLst>
                  </p:cNvPr>
                  <p:cNvGrpSpPr/>
                  <p:nvPr/>
                </p:nvGrpSpPr>
                <p:grpSpPr>
                  <a:xfrm>
                    <a:off x="256397" y="3048000"/>
                    <a:ext cx="1598648" cy="1598649"/>
                    <a:chOff x="0" y="0"/>
                    <a:chExt cx="812800" cy="812800"/>
                  </a:xfrm>
                </p:grpSpPr>
                <p:sp>
                  <p:nvSpPr>
                    <p:cNvPr id="59" name="Freeform 5">
                      <a:extLst>
                        <a:ext uri="{FF2B5EF4-FFF2-40B4-BE49-F238E27FC236}">
                          <a16:creationId xmlns:a16="http://schemas.microsoft.com/office/drawing/2014/main" id="{7DB04DE7-4241-123A-4E63-5C07061310D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0"/>
                      <a:ext cx="812800" cy="8128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812800" h="812800">
                          <a:moveTo>
                            <a:pt x="406400" y="0"/>
                          </a:moveTo>
                          <a:cubicBezTo>
                            <a:pt x="181951" y="0"/>
                            <a:pt x="0" y="181951"/>
                            <a:pt x="0" y="406400"/>
                          </a:cubicBezTo>
                          <a:cubicBezTo>
                            <a:pt x="0" y="630849"/>
                            <a:pt x="181951" y="812800"/>
                            <a:pt x="406400" y="812800"/>
                          </a:cubicBezTo>
                          <a:cubicBezTo>
                            <a:pt x="630849" y="812800"/>
                            <a:pt x="812800" y="630849"/>
                            <a:pt x="812800" y="406400"/>
                          </a:cubicBezTo>
                          <a:cubicBezTo>
                            <a:pt x="812800" y="181951"/>
                            <a:pt x="630849" y="0"/>
                            <a:pt x="406400" y="0"/>
                          </a:cubicBezTo>
                          <a:close/>
                        </a:path>
                      </a:pathLst>
                    </a:custGeom>
                    <a:blipFill>
                      <a:blip r:embed="rId3">
                        <a:duotone>
                          <a:prstClr val="black"/>
                          <a:schemeClr val="tx1">
                            <a:tint val="45000"/>
                            <a:satMod val="400000"/>
                          </a:schemeClr>
                        </a:duotone>
                      </a:blip>
                      <a:stretch>
                        <a:fillRect l="-19999"/>
                      </a:stretch>
                    </a:blipFill>
                    <a:scene3d>
                      <a:camera prst="orthographicFront"/>
                      <a:lightRig rig="threePt" dir="t"/>
                    </a:scene3d>
                    <a:sp3d>
                      <a:bevelT/>
                    </a:sp3d>
                  </p:spPr>
                  <p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AR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58" name="TextBox 12">
                    <a:extLst>
                      <a:ext uri="{FF2B5EF4-FFF2-40B4-BE49-F238E27FC236}">
                        <a16:creationId xmlns:a16="http://schemas.microsoft.com/office/drawing/2014/main" id="{40E0286C-84EC-1E95-5EEB-673A7F722DDC}"/>
                      </a:ext>
                    </a:extLst>
                  </p:cNvPr>
                  <p:cNvSpPr txBox="1"/>
                  <p:nvPr/>
                </p:nvSpPr>
                <p:spPr>
                  <a:xfrm>
                    <a:off x="0" y="4771741"/>
                    <a:ext cx="1976479" cy="442339"/>
                  </a:xfrm>
                  <a:prstGeom prst="rect">
                    <a:avLst/>
                  </a:prstGeom>
                </p:spPr>
                <p:txBody>
                  <a:bodyPr wrap="square"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s-AR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Aptos" panose="02110004020202020204"/>
                        <a:ea typeface="Sunborn"/>
                        <a:cs typeface="Sunborn"/>
                        <a:sym typeface="Sunborn"/>
                      </a:rPr>
                      <a:t>EMPARCHÁ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s-AR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Aptos" panose="02110004020202020204"/>
                        <a:ea typeface="Sunborn"/>
                        <a:cs typeface="Sunborn"/>
                        <a:sym typeface="Sunborn"/>
                      </a:rPr>
                      <a:t> la mochila</a:t>
                    </a:r>
                  </a:p>
                </p:txBody>
              </p:sp>
            </p:grpSp>
            <p:grpSp>
              <p:nvGrpSpPr>
                <p:cNvPr id="48" name="Grupo 47">
                  <a:extLst>
                    <a:ext uri="{FF2B5EF4-FFF2-40B4-BE49-F238E27FC236}">
                      <a16:creationId xmlns:a16="http://schemas.microsoft.com/office/drawing/2014/main" id="{A3C5E1B2-8C8F-96D8-BDBA-D23B8DA29961}"/>
                    </a:ext>
                  </a:extLst>
                </p:cNvPr>
                <p:cNvGrpSpPr/>
                <p:nvPr/>
              </p:nvGrpSpPr>
              <p:grpSpPr>
                <a:xfrm>
                  <a:off x="1586382" y="3063995"/>
                  <a:ext cx="2431054" cy="2146628"/>
                  <a:chOff x="2070045" y="3079991"/>
                  <a:chExt cx="2431054" cy="2146628"/>
                </a:xfrm>
              </p:grpSpPr>
              <p:grpSp>
                <p:nvGrpSpPr>
                  <p:cNvPr id="54" name="Group 9">
                    <a:extLst>
                      <a:ext uri="{FF2B5EF4-FFF2-40B4-BE49-F238E27FC236}">
                        <a16:creationId xmlns:a16="http://schemas.microsoft.com/office/drawing/2014/main" id="{BDF147DF-54A2-AB66-4F8C-0CFBC1CF2031}"/>
                      </a:ext>
                    </a:extLst>
                  </p:cNvPr>
                  <p:cNvGrpSpPr/>
                  <p:nvPr/>
                </p:nvGrpSpPr>
                <p:grpSpPr>
                  <a:xfrm>
                    <a:off x="2428874" y="3079991"/>
                    <a:ext cx="1598648" cy="1598649"/>
                    <a:chOff x="0" y="0"/>
                    <a:chExt cx="812800" cy="812800"/>
                  </a:xfrm>
                </p:grpSpPr>
                <p:sp>
                  <p:nvSpPr>
                    <p:cNvPr id="56" name="Freeform 10">
                      <a:extLst>
                        <a:ext uri="{FF2B5EF4-FFF2-40B4-BE49-F238E27FC236}">
                          <a16:creationId xmlns:a16="http://schemas.microsoft.com/office/drawing/2014/main" id="{BC0F8F06-2E68-5318-4122-3EE1874B463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0"/>
                      <a:ext cx="812800" cy="8128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812800" h="812800">
                          <a:moveTo>
                            <a:pt x="406400" y="0"/>
                          </a:moveTo>
                          <a:cubicBezTo>
                            <a:pt x="181951" y="0"/>
                            <a:pt x="0" y="181951"/>
                            <a:pt x="0" y="406400"/>
                          </a:cubicBezTo>
                          <a:cubicBezTo>
                            <a:pt x="0" y="630849"/>
                            <a:pt x="181951" y="812800"/>
                            <a:pt x="406400" y="812800"/>
                          </a:cubicBezTo>
                          <a:cubicBezTo>
                            <a:pt x="630849" y="812800"/>
                            <a:pt x="812800" y="630849"/>
                            <a:pt x="812800" y="406400"/>
                          </a:cubicBezTo>
                          <a:cubicBezTo>
                            <a:pt x="812800" y="181951"/>
                            <a:pt x="630849" y="0"/>
                            <a:pt x="406400" y="0"/>
                          </a:cubicBezTo>
                          <a:close/>
                        </a:path>
                      </a:pathLst>
                    </a:custGeom>
                    <a:blipFill>
                      <a:blip r:embed="rId4">
                        <a:duotone>
                          <a:prstClr val="black"/>
                          <a:schemeClr val="tx1">
                            <a:tint val="45000"/>
                            <a:satMod val="400000"/>
                          </a:schemeClr>
                        </a:duotone>
                      </a:blip>
                      <a:stretch>
                        <a:fillRect l="-38888" r="-38888"/>
                      </a:stretch>
                    </a:blipFill>
                    <a:scene3d>
                      <a:camera prst="orthographicFront"/>
                      <a:lightRig rig="threePt" dir="t"/>
                    </a:scene3d>
                    <a:sp3d>
                      <a:bevelT/>
                    </a:sp3d>
                  </p:spPr>
                  <p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AR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55" name="TextBox 13">
                    <a:extLst>
                      <a:ext uri="{FF2B5EF4-FFF2-40B4-BE49-F238E27FC236}">
                        <a16:creationId xmlns:a16="http://schemas.microsoft.com/office/drawing/2014/main" id="{7C4FE7A6-DD5A-2028-5F6E-F1EAAB078CB2}"/>
                      </a:ext>
                    </a:extLst>
                  </p:cNvPr>
                  <p:cNvSpPr txBox="1"/>
                  <p:nvPr/>
                </p:nvSpPr>
                <p:spPr>
                  <a:xfrm>
                    <a:off x="2070045" y="4784281"/>
                    <a:ext cx="2431054" cy="442338"/>
                  </a:xfrm>
                  <a:prstGeom prst="rect">
                    <a:avLst/>
                  </a:prstGeom>
                </p:spPr>
                <p:txBody>
                  <a:bodyPr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s-AR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Aptos" panose="02110004020202020204"/>
                        <a:ea typeface="Sunborn"/>
                        <a:cs typeface="Sunborn"/>
                        <a:sym typeface="Sunborn"/>
                      </a:rPr>
                      <a:t>SUJETÁ 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s-AR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Aptos" panose="02110004020202020204"/>
                        <a:ea typeface="Sunborn"/>
                        <a:cs typeface="Sunborn"/>
                        <a:sym typeface="Sunborn"/>
                      </a:rPr>
                      <a:t>el control remoto</a:t>
                    </a:r>
                  </a:p>
                </p:txBody>
              </p:sp>
            </p:grpSp>
            <p:grpSp>
              <p:nvGrpSpPr>
                <p:cNvPr id="49" name="Grupo 48">
                  <a:extLst>
                    <a:ext uri="{FF2B5EF4-FFF2-40B4-BE49-F238E27FC236}">
                      <a16:creationId xmlns:a16="http://schemas.microsoft.com/office/drawing/2014/main" id="{042BDA83-5DF0-5E25-EB17-214682F885C2}"/>
                    </a:ext>
                  </a:extLst>
                </p:cNvPr>
                <p:cNvGrpSpPr/>
                <p:nvPr/>
              </p:nvGrpSpPr>
              <p:grpSpPr>
                <a:xfrm>
                  <a:off x="3505419" y="3070266"/>
                  <a:ext cx="1976479" cy="2134088"/>
                  <a:chOff x="4501099" y="3079991"/>
                  <a:chExt cx="1976479" cy="2134088"/>
                </a:xfrm>
              </p:grpSpPr>
              <p:grpSp>
                <p:nvGrpSpPr>
                  <p:cNvPr id="50" name="Group 7">
                    <a:extLst>
                      <a:ext uri="{FF2B5EF4-FFF2-40B4-BE49-F238E27FC236}">
                        <a16:creationId xmlns:a16="http://schemas.microsoft.com/office/drawing/2014/main" id="{CBAA487C-A961-0A67-4E3C-38694EBC82A9}"/>
                      </a:ext>
                    </a:extLst>
                  </p:cNvPr>
                  <p:cNvGrpSpPr/>
                  <p:nvPr/>
                </p:nvGrpSpPr>
                <p:grpSpPr>
                  <a:xfrm>
                    <a:off x="4627954" y="3079991"/>
                    <a:ext cx="1598648" cy="1598649"/>
                    <a:chOff x="0" y="0"/>
                    <a:chExt cx="812800" cy="812800"/>
                  </a:xfrm>
                </p:grpSpPr>
                <p:sp>
                  <p:nvSpPr>
                    <p:cNvPr id="53" name="Freeform 8">
                      <a:extLst>
                        <a:ext uri="{FF2B5EF4-FFF2-40B4-BE49-F238E27FC236}">
                          <a16:creationId xmlns:a16="http://schemas.microsoft.com/office/drawing/2014/main" id="{9C6C6FF1-7650-9F80-E1E8-301BC2740A7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0" y="0"/>
                      <a:ext cx="812800" cy="8128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812800" h="812800">
                          <a:moveTo>
                            <a:pt x="406400" y="0"/>
                          </a:moveTo>
                          <a:cubicBezTo>
                            <a:pt x="181951" y="0"/>
                            <a:pt x="0" y="181951"/>
                            <a:pt x="0" y="406400"/>
                          </a:cubicBezTo>
                          <a:cubicBezTo>
                            <a:pt x="0" y="630849"/>
                            <a:pt x="181951" y="812800"/>
                            <a:pt x="406400" y="812800"/>
                          </a:cubicBezTo>
                          <a:cubicBezTo>
                            <a:pt x="630849" y="812800"/>
                            <a:pt x="812800" y="630849"/>
                            <a:pt x="812800" y="406400"/>
                          </a:cubicBezTo>
                          <a:cubicBezTo>
                            <a:pt x="812800" y="181951"/>
                            <a:pt x="630849" y="0"/>
                            <a:pt x="406400" y="0"/>
                          </a:cubicBezTo>
                          <a:close/>
                        </a:path>
                      </a:pathLst>
                    </a:custGeom>
                    <a:blipFill>
                      <a:blip r:embed="rId5">
                        <a:duotone>
                          <a:prstClr val="black"/>
                          <a:schemeClr val="tx1">
                            <a:tint val="45000"/>
                            <a:satMod val="400000"/>
                          </a:schemeClr>
                        </a:duotone>
                      </a:blip>
                      <a:stretch>
                        <a:fillRect l="-37545" r="-37545"/>
                      </a:stretch>
                    </a:blipFill>
                    <a:scene3d>
                      <a:camera prst="orthographicFront"/>
                      <a:lightRig rig="threePt" dir="t"/>
                    </a:scene3d>
                    <a:sp3d>
                      <a:bevelT/>
                    </a:sp3d>
                  </p:spPr>
                  <p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AR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52" name="TextBox 14">
                    <a:extLst>
                      <a:ext uri="{FF2B5EF4-FFF2-40B4-BE49-F238E27FC236}">
                        <a16:creationId xmlns:a16="http://schemas.microsoft.com/office/drawing/2014/main" id="{1FCFFF08-E422-FE5B-8F91-248582F85370}"/>
                      </a:ext>
                    </a:extLst>
                  </p:cNvPr>
                  <p:cNvSpPr txBox="1"/>
                  <p:nvPr/>
                </p:nvSpPr>
                <p:spPr>
                  <a:xfrm>
                    <a:off x="4501099" y="4771740"/>
                    <a:ext cx="1976479" cy="442339"/>
                  </a:xfrm>
                  <a:prstGeom prst="rect">
                    <a:avLst/>
                  </a:prstGeom>
                </p:spPr>
                <p:txBody>
                  <a:bodyPr lIns="0" tIns="0" rIns="0" bIns="0" rtlCol="0" anchor="t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Aptos" panose="02110004020202020204"/>
                        <a:ea typeface="Sunborn"/>
                        <a:cs typeface="Sunborn"/>
                        <a:sym typeface="Sunborn"/>
                      </a:rPr>
                      <a:t>REFORZÁ 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Aptos" panose="02110004020202020204"/>
                        <a:ea typeface="Sunborn"/>
                        <a:cs typeface="Sunborn"/>
                        <a:sym typeface="Sunborn"/>
                      </a:rPr>
                      <a:t>la </a:t>
                    </a:r>
                    <a:r>
                      <a:rPr kumimoji="0" lang="en-US" sz="14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prstClr val="black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Aptos" panose="02110004020202020204"/>
                        <a:ea typeface="Sunborn"/>
                        <a:cs typeface="Sunborn"/>
                        <a:sym typeface="Sunborn"/>
                      </a:rPr>
                      <a:t>bici</a:t>
                    </a:r>
                    <a:endPara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Aptos" panose="02110004020202020204"/>
                      <a:ea typeface="Sunborn"/>
                      <a:cs typeface="Sunborn"/>
                      <a:sym typeface="Sunborn"/>
                    </a:endParaRPr>
                  </a:p>
                </p:txBody>
              </p:sp>
            </p:grpSp>
          </p:grpSp>
          <p:sp>
            <p:nvSpPr>
              <p:cNvPr id="60" name="TextBox 11">
                <a:extLst>
                  <a:ext uri="{FF2B5EF4-FFF2-40B4-BE49-F238E27FC236}">
                    <a16:creationId xmlns:a16="http://schemas.microsoft.com/office/drawing/2014/main" id="{B7742852-CA84-A715-A963-275C33D522BF}"/>
                  </a:ext>
                </a:extLst>
              </p:cNvPr>
              <p:cNvSpPr txBox="1"/>
              <p:nvPr/>
            </p:nvSpPr>
            <p:spPr>
              <a:xfrm>
                <a:off x="7512388" y="962225"/>
                <a:ext cx="3207982" cy="369332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>
                <a:defPPr>
                  <a:defRPr lang="es-AR"/>
                </a:defPPr>
                <a:lvl1pPr lvl="0" indent="0" algn="ctr">
                  <a:defRPr sz="2400" b="1" spc="-181">
                    <a:solidFill>
                      <a:srgbClr val="000000"/>
                    </a:solidFill>
                    <a:latin typeface="Mangal Pro" panose="00000500000000000000" pitchFamily="2" charset="0"/>
                    <a:ea typeface="Anton"/>
                    <a:cs typeface="Mangal Pro" panose="00000500000000000000" pitchFamily="2" charset="0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-181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ngal Pro" panose="00000500000000000000" pitchFamily="2" charset="0"/>
                    <a:cs typeface="Mangal Pro" panose="00000500000000000000" pitchFamily="2" charset="0"/>
                    <a:sym typeface="Anton"/>
                  </a:rPr>
                  <a:t>  </a:t>
                </a:r>
                <a:r>
                  <a:rPr kumimoji="0" lang="en-US" sz="2400" b="1" i="0" u="none" strike="noStrike" kern="1200" cap="none" spc="-181" normalizeH="0" baseline="0" noProof="0" dirty="0">
                    <a:ln>
                      <a:noFill/>
                    </a:ln>
                    <a:solidFill>
                      <a:srgbClr val="4EA72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Mangal Pro" panose="00000500000000000000" pitchFamily="2" charset="0"/>
                    <a:cs typeface="Mangal Pro" panose="00000500000000000000" pitchFamily="2" charset="0"/>
                    <a:sym typeface="Anton"/>
                  </a:rPr>
                  <a:t>PYTHON     </a:t>
                </a:r>
                <a:r>
                  <a:rPr kumimoji="0" lang="en-US" sz="2400" b="1" i="0" u="none" strike="noStrike" kern="1200" cap="none" spc="-181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angal Pro" panose="00000500000000000000" pitchFamily="2" charset="0"/>
                    <a:cs typeface="Mangal Pro" panose="00000500000000000000" pitchFamily="2" charset="0"/>
                    <a:sym typeface="Anton"/>
                  </a:rPr>
                  <a:t>        </a:t>
                </a:r>
              </a:p>
            </p:txBody>
          </p:sp>
          <p:sp>
            <p:nvSpPr>
              <p:cNvPr id="61" name="TextBox 12">
                <a:extLst>
                  <a:ext uri="{FF2B5EF4-FFF2-40B4-BE49-F238E27FC236}">
                    <a16:creationId xmlns:a16="http://schemas.microsoft.com/office/drawing/2014/main" id="{D66B4A20-716D-CCBC-3302-C9AE01ED2704}"/>
                  </a:ext>
                </a:extLst>
              </p:cNvPr>
              <p:cNvSpPr txBox="1"/>
              <p:nvPr/>
            </p:nvSpPr>
            <p:spPr>
              <a:xfrm>
                <a:off x="6365217" y="1289007"/>
                <a:ext cx="5228774" cy="246221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ptos" panose="02110004020202020204"/>
                    <a:ea typeface="Canva Sans 1 Bold"/>
                    <a:cs typeface="Canva Sans 1 Bold"/>
                    <a:sym typeface="Canva Sans 1 Bold"/>
                  </a:rPr>
                  <a:t> CINTA MULTIPROPOSITO DE ALTA RESISTENCIA </a:t>
                </a:r>
              </a:p>
            </p:txBody>
          </p:sp>
          <p:sp>
            <p:nvSpPr>
              <p:cNvPr id="62" name="TextBox 13">
                <a:extLst>
                  <a:ext uri="{FF2B5EF4-FFF2-40B4-BE49-F238E27FC236}">
                    <a16:creationId xmlns:a16="http://schemas.microsoft.com/office/drawing/2014/main" id="{D36CFEFC-BBA5-1CA2-4177-6BF9D2ACFEA3}"/>
                  </a:ext>
                </a:extLst>
              </p:cNvPr>
              <p:cNvSpPr txBox="1"/>
              <p:nvPr/>
            </p:nvSpPr>
            <p:spPr>
              <a:xfrm>
                <a:off x="7263468" y="1550617"/>
                <a:ext cx="3646466" cy="246221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6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ptos" panose="02110004020202020204"/>
                    <a:ea typeface="Canva Sans 1 Italics"/>
                    <a:cs typeface="Canva Sans 1 Italics"/>
                    <a:sym typeface="Canva Sans 1 Italics"/>
                  </a:rPr>
                  <a:t>+ Portabilidad + Precisión</a:t>
                </a:r>
                <a:endParaRPr kumimoji="0" lang="es-AR" sz="16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 panose="02110004020202020204"/>
                  <a:ea typeface="Canva Sans 1 Italics"/>
                  <a:cs typeface="Canva Sans 1 Italics"/>
                  <a:sym typeface="Canva Sans 1 Italics"/>
                </a:endParaRPr>
              </a:p>
            </p:txBody>
          </p:sp>
        </p:grpSp>
        <p:pic>
          <p:nvPicPr>
            <p:cNvPr id="89" name="Imagen 88">
              <a:extLst>
                <a:ext uri="{FF2B5EF4-FFF2-40B4-BE49-F238E27FC236}">
                  <a16:creationId xmlns:a16="http://schemas.microsoft.com/office/drawing/2014/main" id="{216F742B-99D7-0BF4-952F-382F1FCFE35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64369" y="841052"/>
              <a:ext cx="1630849" cy="4843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18427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thruBlk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5">
            <a:extLst>
              <a:ext uri="{FF2B5EF4-FFF2-40B4-BE49-F238E27FC236}">
                <a16:creationId xmlns:a16="http://schemas.microsoft.com/office/drawing/2014/main" id="{7AB0E12B-1E5D-F390-D318-17E17982F56C}"/>
              </a:ext>
            </a:extLst>
          </p:cNvPr>
          <p:cNvGrpSpPr/>
          <p:nvPr/>
        </p:nvGrpSpPr>
        <p:grpSpPr>
          <a:xfrm>
            <a:off x="0" y="37786"/>
            <a:ext cx="12192000" cy="997541"/>
            <a:chOff x="0" y="0"/>
            <a:chExt cx="5316347" cy="576988"/>
          </a:xfrm>
          <a:noFill/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26274FAD-C054-5C04-5CC8-6F63795CB337}"/>
                </a:ext>
              </a:extLst>
            </p:cNvPr>
            <p:cNvSpPr/>
            <p:nvPr/>
          </p:nvSpPr>
          <p:spPr>
            <a:xfrm>
              <a:off x="0" y="0"/>
              <a:ext cx="5316347" cy="576988"/>
            </a:xfrm>
            <a:custGeom>
              <a:avLst/>
              <a:gdLst/>
              <a:ahLst/>
              <a:cxnLst/>
              <a:rect l="l" t="t" r="r" b="b"/>
              <a:pathLst>
                <a:path w="5316347" h="576988">
                  <a:moveTo>
                    <a:pt x="0" y="0"/>
                  </a:moveTo>
                  <a:lnTo>
                    <a:pt x="5316347" y="0"/>
                  </a:lnTo>
                  <a:lnTo>
                    <a:pt x="5316347" y="576988"/>
                  </a:lnTo>
                  <a:lnTo>
                    <a:pt x="0" y="576988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TextBox 7">
              <a:extLst>
                <a:ext uri="{FF2B5EF4-FFF2-40B4-BE49-F238E27FC236}">
                  <a16:creationId xmlns:a16="http://schemas.microsoft.com/office/drawing/2014/main" id="{A54C4586-F607-BD2D-9A03-60739CB0498B}"/>
                </a:ext>
              </a:extLst>
            </p:cNvPr>
            <p:cNvSpPr txBox="1"/>
            <p:nvPr/>
          </p:nvSpPr>
          <p:spPr>
            <a:xfrm>
              <a:off x="0" y="-38100"/>
              <a:ext cx="5316347" cy="615088"/>
            </a:xfrm>
            <a:prstGeom prst="rect">
              <a:avLst/>
            </a:prstGeom>
            <a:grpFill/>
          </p:spPr>
          <p:txBody>
            <a:bodyPr lIns="33867" tIns="33867" rIns="33867" bIns="33867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2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17" name="TextBox 9">
            <a:extLst>
              <a:ext uri="{FF2B5EF4-FFF2-40B4-BE49-F238E27FC236}">
                <a16:creationId xmlns:a16="http://schemas.microsoft.com/office/drawing/2014/main" id="{ADCAB4D5-2608-BD7D-DD7B-E75C8EA8B182}"/>
              </a:ext>
            </a:extLst>
          </p:cNvPr>
          <p:cNvSpPr txBox="1"/>
          <p:nvPr/>
        </p:nvSpPr>
        <p:spPr>
          <a:xfrm>
            <a:off x="205681" y="201454"/>
            <a:ext cx="10467015" cy="7309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6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-94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ngal Pro" panose="00000500000000000000" pitchFamily="2" charset="0"/>
                <a:ea typeface="Anton"/>
                <a:cs typeface="Mangal Pro" panose="00000500000000000000" pitchFamily="2" charset="0"/>
                <a:sym typeface="Anton"/>
              </a:rPr>
              <a:t>PORTAFOLIO PYTHON HOY</a:t>
            </a:r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ABEC5724-691C-C13D-A9A7-96F9D9457F6B}"/>
              </a:ext>
            </a:extLst>
          </p:cNvPr>
          <p:cNvGrpSpPr/>
          <p:nvPr/>
        </p:nvGrpSpPr>
        <p:grpSpPr>
          <a:xfrm>
            <a:off x="6829059" y="1901291"/>
            <a:ext cx="2244131" cy="1268746"/>
            <a:chOff x="13064818" y="7565697"/>
            <a:chExt cx="4194482" cy="2438367"/>
          </a:xfrm>
        </p:grpSpPr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851901B6-CF96-DEAE-69DB-C16BE0218C90}"/>
                </a:ext>
              </a:extLst>
            </p:cNvPr>
            <p:cNvSpPr/>
            <p:nvPr/>
          </p:nvSpPr>
          <p:spPr>
            <a:xfrm>
              <a:off x="13064818" y="7565697"/>
              <a:ext cx="2335121" cy="2335121"/>
            </a:xfrm>
            <a:custGeom>
              <a:avLst/>
              <a:gdLst/>
              <a:ahLst/>
              <a:cxnLst/>
              <a:rect l="l" t="t" r="r" b="b"/>
              <a:pathLst>
                <a:path w="2335121" h="2335121">
                  <a:moveTo>
                    <a:pt x="0" y="0"/>
                  </a:moveTo>
                  <a:lnTo>
                    <a:pt x="2335121" y="0"/>
                  </a:lnTo>
                  <a:lnTo>
                    <a:pt x="2335121" y="2335121"/>
                  </a:lnTo>
                  <a:lnTo>
                    <a:pt x="0" y="23351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ngal Pro" panose="00000500000000000000" pitchFamily="2" charset="0"/>
                <a:ea typeface="+mn-ea"/>
                <a:cs typeface="Mangal Pro" panose="00000500000000000000" pitchFamily="2" charset="0"/>
              </a:endParaRPr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B8A846AA-9422-595C-5A2B-999E9210FDE1}"/>
                </a:ext>
              </a:extLst>
            </p:cNvPr>
            <p:cNvSpPr/>
            <p:nvPr/>
          </p:nvSpPr>
          <p:spPr>
            <a:xfrm>
              <a:off x="14820933" y="7565697"/>
              <a:ext cx="2438367" cy="2438367"/>
            </a:xfrm>
            <a:custGeom>
              <a:avLst/>
              <a:gdLst/>
              <a:ahLst/>
              <a:cxnLst/>
              <a:rect l="l" t="t" r="r" b="b"/>
              <a:pathLst>
                <a:path w="2438367" h="2438367">
                  <a:moveTo>
                    <a:pt x="0" y="0"/>
                  </a:moveTo>
                  <a:lnTo>
                    <a:pt x="2438367" y="0"/>
                  </a:lnTo>
                  <a:lnTo>
                    <a:pt x="2438367" y="2438368"/>
                  </a:lnTo>
                  <a:lnTo>
                    <a:pt x="0" y="24383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ngal Pro" panose="00000500000000000000" pitchFamily="2" charset="0"/>
                <a:ea typeface="+mn-ea"/>
                <a:cs typeface="Mangal Pro" panose="00000500000000000000" pitchFamily="2" charset="0"/>
              </a:endParaRPr>
            </a:p>
          </p:txBody>
        </p:sp>
      </p:grpSp>
      <p:grpSp>
        <p:nvGrpSpPr>
          <p:cNvPr id="24" name="Grupo 23">
            <a:extLst>
              <a:ext uri="{FF2B5EF4-FFF2-40B4-BE49-F238E27FC236}">
                <a16:creationId xmlns:a16="http://schemas.microsoft.com/office/drawing/2014/main" id="{4DB872B0-2CF6-FC44-27D7-BFBBB85E91D3}"/>
              </a:ext>
            </a:extLst>
          </p:cNvPr>
          <p:cNvGrpSpPr/>
          <p:nvPr/>
        </p:nvGrpSpPr>
        <p:grpSpPr>
          <a:xfrm>
            <a:off x="411996" y="1703054"/>
            <a:ext cx="3056534" cy="1576867"/>
            <a:chOff x="512708" y="4457700"/>
            <a:chExt cx="4087170" cy="2171700"/>
          </a:xfrm>
        </p:grpSpPr>
        <p:pic>
          <p:nvPicPr>
            <p:cNvPr id="27" name="Imagen 26" descr="Diagrama&#10;&#10;El contenido generado por IA puede ser incorrecto.">
              <a:extLst>
                <a:ext uri="{FF2B5EF4-FFF2-40B4-BE49-F238E27FC236}">
                  <a16:creationId xmlns:a16="http://schemas.microsoft.com/office/drawing/2014/main" id="{A1C226AD-5A11-5C56-05A0-B9B60CD3A17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2708" y="4457700"/>
              <a:ext cx="2171700" cy="2171700"/>
            </a:xfrm>
            <a:prstGeom prst="rect">
              <a:avLst/>
            </a:prstGeom>
          </p:spPr>
        </p:pic>
        <p:pic>
          <p:nvPicPr>
            <p:cNvPr id="30" name="Imagen 29" descr="Imagen que contiene Diagrama&#10;&#10;El contenido generado por IA puede ser incorrecto.">
              <a:extLst>
                <a:ext uri="{FF2B5EF4-FFF2-40B4-BE49-F238E27FC236}">
                  <a16:creationId xmlns:a16="http://schemas.microsoft.com/office/drawing/2014/main" id="{0CB54FEC-1315-979F-341F-555BD4EDBE7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38400" y="4457700"/>
              <a:ext cx="2161478" cy="2161478"/>
            </a:xfrm>
            <a:prstGeom prst="rect">
              <a:avLst/>
            </a:prstGeom>
          </p:spPr>
        </p:pic>
      </p:grpSp>
      <p:grpSp>
        <p:nvGrpSpPr>
          <p:cNvPr id="32" name="Grupo 31">
            <a:extLst>
              <a:ext uri="{FF2B5EF4-FFF2-40B4-BE49-F238E27FC236}">
                <a16:creationId xmlns:a16="http://schemas.microsoft.com/office/drawing/2014/main" id="{55F054E3-8A06-4C4F-D51F-EE16C71BBE4F}"/>
              </a:ext>
            </a:extLst>
          </p:cNvPr>
          <p:cNvGrpSpPr/>
          <p:nvPr/>
        </p:nvGrpSpPr>
        <p:grpSpPr>
          <a:xfrm>
            <a:off x="3444722" y="1747231"/>
            <a:ext cx="3144357" cy="4615415"/>
            <a:chOff x="6781800" y="4016153"/>
            <a:chExt cx="3597783" cy="5185537"/>
          </a:xfrm>
        </p:grpSpPr>
        <p:pic>
          <p:nvPicPr>
            <p:cNvPr id="34" name="Imagen 33" descr="Diagrama&#10;&#10;El contenido generado por IA puede ser incorrecto.">
              <a:extLst>
                <a:ext uri="{FF2B5EF4-FFF2-40B4-BE49-F238E27FC236}">
                  <a16:creationId xmlns:a16="http://schemas.microsoft.com/office/drawing/2014/main" id="{9CDD858D-5C43-B776-7FAA-D89551072E9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09041" y="4018298"/>
              <a:ext cx="1771650" cy="1771651"/>
            </a:xfrm>
            <a:prstGeom prst="rect">
              <a:avLst/>
            </a:prstGeom>
          </p:spPr>
        </p:pic>
        <p:pic>
          <p:nvPicPr>
            <p:cNvPr id="35" name="Imagen 34" descr="Diagrama&#10;&#10;El contenido generado por IA puede ser incorrecto.">
              <a:extLst>
                <a:ext uri="{FF2B5EF4-FFF2-40B4-BE49-F238E27FC236}">
                  <a16:creationId xmlns:a16="http://schemas.microsoft.com/office/drawing/2014/main" id="{619E5FDC-C825-E4BC-8574-8988A89CB30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15967" y="5651609"/>
              <a:ext cx="1863616" cy="1863616"/>
            </a:xfrm>
            <a:prstGeom prst="rect">
              <a:avLst/>
            </a:prstGeom>
          </p:spPr>
        </p:pic>
        <p:pic>
          <p:nvPicPr>
            <p:cNvPr id="36" name="Imagen 35" descr="Diagrama&#10;&#10;El contenido generado por IA puede ser incorrecto.">
              <a:extLst>
                <a:ext uri="{FF2B5EF4-FFF2-40B4-BE49-F238E27FC236}">
                  <a16:creationId xmlns:a16="http://schemas.microsoft.com/office/drawing/2014/main" id="{3464CA9C-2588-03B0-75F7-623BC964890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81800" y="5651609"/>
              <a:ext cx="1771650" cy="1771650"/>
            </a:xfrm>
            <a:prstGeom prst="rect">
              <a:avLst/>
            </a:prstGeom>
          </p:spPr>
        </p:pic>
        <p:pic>
          <p:nvPicPr>
            <p:cNvPr id="37" name="Imagen 36" descr="Diagrama&#10;&#10;El contenido generado por IA puede ser incorrecto.">
              <a:extLst>
                <a:ext uri="{FF2B5EF4-FFF2-40B4-BE49-F238E27FC236}">
                  <a16:creationId xmlns:a16="http://schemas.microsoft.com/office/drawing/2014/main" id="{2D85E4C2-099D-5A07-262A-A4723DDFF41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88726" y="4016153"/>
              <a:ext cx="1771650" cy="1771651"/>
            </a:xfrm>
            <a:prstGeom prst="rect">
              <a:avLst/>
            </a:prstGeom>
          </p:spPr>
        </p:pic>
        <p:pic>
          <p:nvPicPr>
            <p:cNvPr id="38" name="Imagen 37" descr="Diagrama&#10;&#10;El contenido generado por IA puede ser incorrecto.">
              <a:extLst>
                <a:ext uri="{FF2B5EF4-FFF2-40B4-BE49-F238E27FC236}">
                  <a16:creationId xmlns:a16="http://schemas.microsoft.com/office/drawing/2014/main" id="{D9C3BABA-64EF-F6DE-C1F4-FB0926365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57698" y="7338073"/>
              <a:ext cx="1863617" cy="1863617"/>
            </a:xfrm>
            <a:prstGeom prst="rect">
              <a:avLst/>
            </a:prstGeom>
          </p:spPr>
        </p:pic>
      </p:grpSp>
      <p:pic>
        <p:nvPicPr>
          <p:cNvPr id="51" name="Imagen 50" descr="Imagen que contiene Código QR&#10;&#10;El contenido generado por IA puede ser incorrecto.">
            <a:extLst>
              <a:ext uri="{FF2B5EF4-FFF2-40B4-BE49-F238E27FC236}">
                <a16:creationId xmlns:a16="http://schemas.microsoft.com/office/drawing/2014/main" id="{73F8887B-BF33-90B1-EBAD-A3722C89589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3778" y="1837989"/>
            <a:ext cx="1288477" cy="1576867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9321F313-253D-991C-0B03-C7F82A0094F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9860" y="2890663"/>
            <a:ext cx="1682530" cy="499716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B3E8DCEA-FC03-0CE8-FFD1-49E1D872419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8625" b="95250" l="8854" r="91714">
                        <a14:foregroundMark x1="57889" y1="8625" x2="15323" y2="40250"/>
                        <a14:foregroundMark x1="15323" y1="40250" x2="14075" y2="47000"/>
                        <a14:foregroundMark x1="14075" y1="47000" x2="15551" y2="55000"/>
                        <a14:foregroundMark x1="15551" y1="55000" x2="13961" y2="63750"/>
                        <a14:foregroundMark x1="13961" y1="63750" x2="14642" y2="66750"/>
                        <a14:foregroundMark x1="56754" y1="15500" x2="38933" y2="18250"/>
                        <a14:foregroundMark x1="26561" y1="62000" x2="41771" y2="62750"/>
                        <a14:foregroundMark x1="41771" y1="62750" x2="58002" y2="61125"/>
                        <a14:foregroundMark x1="58002" y1="61125" x2="64359" y2="57000"/>
                        <a14:foregroundMark x1="64359" y1="57000" x2="70488" y2="55250"/>
                        <a14:foregroundMark x1="68899" y1="78250" x2="69694" y2="46000"/>
                        <a14:foregroundMark x1="77526" y1="52500" x2="79569" y2="78750"/>
                        <a14:foregroundMark x1="79569" y1="78750" x2="79342" y2="79250"/>
                        <a14:foregroundMark x1="65153" y1="81500" x2="65040" y2="56500"/>
                        <a14:foregroundMark x1="49489" y1="67125" x2="55846" y2="66125"/>
                        <a14:foregroundMark x1="55846" y1="66125" x2="58002" y2="66750"/>
                        <a14:foregroundMark x1="28717" y1="53875" x2="20999" y2="64125"/>
                        <a14:foregroundMark x1="20999" y1="64125" x2="21226" y2="73500"/>
                        <a14:foregroundMark x1="21226" y1="73500" x2="30760" y2="78500"/>
                        <a14:foregroundMark x1="30760" y1="78500" x2="35074" y2="84125"/>
                        <a14:foregroundMark x1="35074" y1="84125" x2="54143" y2="91000"/>
                        <a14:foregroundMark x1="54143" y1="91000" x2="62543" y2="90750"/>
                        <a14:foregroundMark x1="34620" y1="76125" x2="36436" y2="67875"/>
                        <a14:foregroundMark x1="46425" y1="72000" x2="53802" y2="69625"/>
                        <a14:foregroundMark x1="53802" y1="69625" x2="54143" y2="69625"/>
                        <a14:foregroundMark x1="70488" y1="80250" x2="68558" y2="81000"/>
                        <a14:foregroundMark x1="46425" y1="95625" x2="52440" y2="95250"/>
                        <a14:foregroundMark x1="52440" y1="95250" x2="53008" y2="95250"/>
                        <a14:foregroundMark x1="50397" y1="58375" x2="45857" y2="64000"/>
                        <a14:foregroundMark x1="45857" y1="64000" x2="46084" y2="63750"/>
                        <a14:foregroundMark x1="90579" y1="43875" x2="91827" y2="51500"/>
                        <a14:foregroundMark x1="91827" y1="51500" x2="91487" y2="52875"/>
                        <a14:foregroundMark x1="89671" y1="61125" x2="89671" y2="61125"/>
                        <a14:foregroundMark x1="9491" y1="49750" x2="9535" y2="50375"/>
                        <a14:foregroundMark x1="9430" y1="48875" x2="9491" y2="49750"/>
                        <a14:foregroundMark x1="9360" y1="47875" x2="9430" y2="48875"/>
                        <a14:foregroundMark x1="9308" y1="47125" x2="9360" y2="47875"/>
                        <a14:foregroundMark x1="8854" y1="49875" x2="8854" y2="49875"/>
                        <a14:foregroundMark x1="38479" y1="55250" x2="38479" y2="55250"/>
                        <a14:backgroundMark x1="8967" y1="48875" x2="8967" y2="48875"/>
                        <a14:backgroundMark x1="9194" y1="47000" x2="9194" y2="47000"/>
                        <a14:backgroundMark x1="9194" y1="47250" x2="9194" y2="47250"/>
                        <a14:backgroundMark x1="8854" y1="49750" x2="8854" y2="49750"/>
                        <a14:backgroundMark x1="9194" y1="47875" x2="9194" y2="478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689753" y="3553777"/>
            <a:ext cx="1736525" cy="1576867"/>
          </a:xfrm>
          <a:prstGeom prst="rect">
            <a:avLst/>
          </a:prstGeom>
          <a:effectLst/>
        </p:spPr>
      </p:pic>
      <p:sp>
        <p:nvSpPr>
          <p:cNvPr id="3" name="TextBox 16">
            <a:extLst>
              <a:ext uri="{FF2B5EF4-FFF2-40B4-BE49-F238E27FC236}">
                <a16:creationId xmlns:a16="http://schemas.microsoft.com/office/drawing/2014/main" id="{ABA017FE-359E-6895-5C17-7664E774036B}"/>
              </a:ext>
            </a:extLst>
          </p:cNvPr>
          <p:cNvSpPr txBox="1"/>
          <p:nvPr/>
        </p:nvSpPr>
        <p:spPr>
          <a:xfrm>
            <a:off x="1567174" y="1478152"/>
            <a:ext cx="937795" cy="1713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30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SEP’20</a:t>
            </a:r>
          </a:p>
        </p:txBody>
      </p:sp>
      <p:sp>
        <p:nvSpPr>
          <p:cNvPr id="4" name="TextBox 16">
            <a:extLst>
              <a:ext uri="{FF2B5EF4-FFF2-40B4-BE49-F238E27FC236}">
                <a16:creationId xmlns:a16="http://schemas.microsoft.com/office/drawing/2014/main" id="{C5AE6A9E-B596-009F-FF50-DC19E7F8D100}"/>
              </a:ext>
            </a:extLst>
          </p:cNvPr>
          <p:cNvSpPr txBox="1"/>
          <p:nvPr/>
        </p:nvSpPr>
        <p:spPr>
          <a:xfrm>
            <a:off x="4491435" y="1484083"/>
            <a:ext cx="937795" cy="1713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30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DIC’21</a:t>
            </a:r>
          </a:p>
        </p:txBody>
      </p:sp>
      <p:sp>
        <p:nvSpPr>
          <p:cNvPr id="5" name="TextBox 16">
            <a:extLst>
              <a:ext uri="{FF2B5EF4-FFF2-40B4-BE49-F238E27FC236}">
                <a16:creationId xmlns:a16="http://schemas.microsoft.com/office/drawing/2014/main" id="{497A4BBB-B6A3-9302-F4C9-9988B2CF2976}"/>
              </a:ext>
            </a:extLst>
          </p:cNvPr>
          <p:cNvSpPr txBox="1"/>
          <p:nvPr/>
        </p:nvSpPr>
        <p:spPr>
          <a:xfrm>
            <a:off x="7408102" y="1487393"/>
            <a:ext cx="937795" cy="1713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30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ABR’25</a:t>
            </a:r>
          </a:p>
        </p:txBody>
      </p:sp>
      <p:sp>
        <p:nvSpPr>
          <p:cNvPr id="6" name="TextBox 16">
            <a:extLst>
              <a:ext uri="{FF2B5EF4-FFF2-40B4-BE49-F238E27FC236}">
                <a16:creationId xmlns:a16="http://schemas.microsoft.com/office/drawing/2014/main" id="{3842E831-1ED7-0959-96ED-5BD9F9A5FBA5}"/>
              </a:ext>
            </a:extLst>
          </p:cNvPr>
          <p:cNvSpPr txBox="1"/>
          <p:nvPr/>
        </p:nvSpPr>
        <p:spPr>
          <a:xfrm>
            <a:off x="10089115" y="1501953"/>
            <a:ext cx="937795" cy="1713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30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ENE’26</a:t>
            </a:r>
          </a:p>
        </p:txBody>
      </p:sp>
      <p:sp>
        <p:nvSpPr>
          <p:cNvPr id="7" name="TextBox 16">
            <a:extLst>
              <a:ext uri="{FF2B5EF4-FFF2-40B4-BE49-F238E27FC236}">
                <a16:creationId xmlns:a16="http://schemas.microsoft.com/office/drawing/2014/main" id="{28ACA469-0288-9344-E929-BBA78C28899F}"/>
              </a:ext>
            </a:extLst>
          </p:cNvPr>
          <p:cNvSpPr txBox="1"/>
          <p:nvPr/>
        </p:nvSpPr>
        <p:spPr>
          <a:xfrm>
            <a:off x="10089116" y="3357448"/>
            <a:ext cx="937795" cy="1713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30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Bold"/>
                <a:ea typeface="Open Sans Bold"/>
                <a:cs typeface="Open Sans Bold"/>
                <a:sym typeface="Open Sans Bold"/>
              </a:rPr>
              <a:t>ABR’26</a:t>
            </a: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65973C0E-D850-950B-6991-8C520AE20E44}"/>
              </a:ext>
            </a:extLst>
          </p:cNvPr>
          <p:cNvSpPr/>
          <p:nvPr/>
        </p:nvSpPr>
        <p:spPr>
          <a:xfrm>
            <a:off x="632801" y="978509"/>
            <a:ext cx="5671457" cy="39673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000" b="1" spc="-94" dirty="0">
                <a:solidFill>
                  <a:sysClr val="windowText" lastClr="000000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ALTA RESISTENCIA</a:t>
            </a: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45040E80-DFC4-0124-2A0E-4DA9673A0EA7}"/>
              </a:ext>
            </a:extLst>
          </p:cNvPr>
          <p:cNvSpPr/>
          <p:nvPr/>
        </p:nvSpPr>
        <p:spPr>
          <a:xfrm>
            <a:off x="6589079" y="967255"/>
            <a:ext cx="2614001" cy="41723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000" b="1" spc="-94" dirty="0">
                <a:solidFill>
                  <a:sysClr val="windowText" lastClr="000000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Buje Chico</a:t>
            </a:r>
          </a:p>
        </p:txBody>
      </p:sp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FCE39954-7AB8-A36B-44CE-F25E67896C6E}"/>
              </a:ext>
            </a:extLst>
          </p:cNvPr>
          <p:cNvSpPr/>
          <p:nvPr/>
        </p:nvSpPr>
        <p:spPr>
          <a:xfrm>
            <a:off x="9390540" y="956094"/>
            <a:ext cx="2300718" cy="42839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000" b="1" spc="-94" dirty="0">
                <a:solidFill>
                  <a:sysClr val="windowText" lastClr="000000"/>
                </a:solidFill>
                <a:latin typeface="Mangal Pro" panose="00000500000000000000" pitchFamily="2" charset="0"/>
                <a:cs typeface="Mangal Pro" panose="00000500000000000000" pitchFamily="2" charset="0"/>
              </a:rPr>
              <a:t>Aisladora</a:t>
            </a:r>
          </a:p>
        </p:txBody>
      </p:sp>
    </p:spTree>
    <p:extLst>
      <p:ext uri="{BB962C8B-B14F-4D97-AF65-F5344CB8AC3E}">
        <p14:creationId xmlns:p14="http://schemas.microsoft.com/office/powerpoint/2010/main" val="4239426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thruBlk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102</Words>
  <Application>Microsoft Office PowerPoint</Application>
  <PresentationFormat>Panorámica</PresentationFormat>
  <Paragraphs>37</Paragraphs>
  <Slides>3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11" baseType="lpstr">
      <vt:lpstr>Antonio Bold</vt:lpstr>
      <vt:lpstr>Aptos</vt:lpstr>
      <vt:lpstr>Aptos Display</vt:lpstr>
      <vt:lpstr>Arial</vt:lpstr>
      <vt:lpstr>Calibri</vt:lpstr>
      <vt:lpstr>Mangal Pro</vt:lpstr>
      <vt:lpstr>Open Sans Bold</vt:lpstr>
      <vt:lpstr>1_Tema de Office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Mugica, Juan Cruz</dc:creator>
  <cp:lastModifiedBy>Mugica, Juan Cruz</cp:lastModifiedBy>
  <cp:revision>2</cp:revision>
  <dcterms:created xsi:type="dcterms:W3CDTF">2026-09-16T16:58:13Z</dcterms:created>
  <dcterms:modified xsi:type="dcterms:W3CDTF">2026-09-17T11:10:56Z</dcterms:modified>
</cp:coreProperties>
</file>